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57" r:id="rId31"/>
    <p:sldId id="269" r:id="rId32"/>
    <p:sldId id="288" r:id="rId33"/>
    <p:sldId id="289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A3FC7-9C43-4316-8DCB-09A5803426B6}" v="50" dt="2022-06-13T15:23:15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Pérez Carrasco" userId="9a05148e10ebe119" providerId="LiveId" clId="{C71DB1B3-B2EC-415C-B5A7-79C8CF55811D}"/>
    <pc:docChg chg="modSld">
      <pc:chgData name="Javier Pérez Carrasco" userId="9a05148e10ebe119" providerId="LiveId" clId="{C71DB1B3-B2EC-415C-B5A7-79C8CF55811D}" dt="2022-04-22T17:24:36.407" v="60" actId="20577"/>
      <pc:docMkLst>
        <pc:docMk/>
      </pc:docMkLst>
      <pc:sldChg chg="modSp mod">
        <pc:chgData name="Javier Pérez Carrasco" userId="9a05148e10ebe119" providerId="LiveId" clId="{C71DB1B3-B2EC-415C-B5A7-79C8CF55811D}" dt="2022-04-21T18:35:58.868" v="0" actId="207"/>
        <pc:sldMkLst>
          <pc:docMk/>
          <pc:sldMk cId="3022445955" sldId="256"/>
        </pc:sldMkLst>
        <pc:spChg chg="mod">
          <ac:chgData name="Javier Pérez Carrasco" userId="9a05148e10ebe119" providerId="LiveId" clId="{C71DB1B3-B2EC-415C-B5A7-79C8CF55811D}" dt="2022-04-21T18:35:58.868" v="0" actId="207"/>
          <ac:spMkLst>
            <pc:docMk/>
            <pc:sldMk cId="3022445955" sldId="256"/>
            <ac:spMk id="2" creationId="{14911261-47CA-4992-9681-E1FA0ADC2CE8}"/>
          </ac:spMkLst>
        </pc:spChg>
      </pc:sldChg>
      <pc:sldChg chg="modSp mod">
        <pc:chgData name="Javier Pérez Carrasco" userId="9a05148e10ebe119" providerId="LiveId" clId="{C71DB1B3-B2EC-415C-B5A7-79C8CF55811D}" dt="2022-04-21T18:45:44.880" v="58" actId="120"/>
        <pc:sldMkLst>
          <pc:docMk/>
          <pc:sldMk cId="1068581059" sldId="257"/>
        </pc:sldMkLst>
        <pc:spChg chg="mod">
          <ac:chgData name="Javier Pérez Carrasco" userId="9a05148e10ebe119" providerId="LiveId" clId="{C71DB1B3-B2EC-415C-B5A7-79C8CF55811D}" dt="2022-04-21T18:45:44.880" v="58" actId="120"/>
          <ac:spMkLst>
            <pc:docMk/>
            <pc:sldMk cId="1068581059" sldId="257"/>
            <ac:spMk id="3" creationId="{CB8836D7-36D3-4A4B-AACF-52CA58DA35B8}"/>
          </ac:spMkLst>
        </pc:spChg>
      </pc:sldChg>
      <pc:sldChg chg="modSp mod">
        <pc:chgData name="Javier Pérez Carrasco" userId="9a05148e10ebe119" providerId="LiveId" clId="{C71DB1B3-B2EC-415C-B5A7-79C8CF55811D}" dt="2022-04-21T18:36:06.235" v="1" actId="207"/>
        <pc:sldMkLst>
          <pc:docMk/>
          <pc:sldMk cId="3126653648" sldId="258"/>
        </pc:sldMkLst>
        <pc:spChg chg="mod">
          <ac:chgData name="Javier Pérez Carrasco" userId="9a05148e10ebe119" providerId="LiveId" clId="{C71DB1B3-B2EC-415C-B5A7-79C8CF55811D}" dt="2022-04-21T18:36:06.235" v="1" actId="207"/>
          <ac:spMkLst>
            <pc:docMk/>
            <pc:sldMk cId="3126653648" sldId="258"/>
            <ac:spMk id="3" creationId="{36F9761E-3C03-4642-8D6D-95BB52AA1789}"/>
          </ac:spMkLst>
        </pc:spChg>
      </pc:sldChg>
      <pc:sldChg chg="modSp mod">
        <pc:chgData name="Javier Pérez Carrasco" userId="9a05148e10ebe119" providerId="LiveId" clId="{C71DB1B3-B2EC-415C-B5A7-79C8CF55811D}" dt="2022-04-21T18:36:13.699" v="2" actId="207"/>
        <pc:sldMkLst>
          <pc:docMk/>
          <pc:sldMk cId="1731730222" sldId="259"/>
        </pc:sldMkLst>
        <pc:spChg chg="mod">
          <ac:chgData name="Javier Pérez Carrasco" userId="9a05148e10ebe119" providerId="LiveId" clId="{C71DB1B3-B2EC-415C-B5A7-79C8CF55811D}" dt="2022-04-21T18:36:13.699" v="2" actId="207"/>
          <ac:spMkLst>
            <pc:docMk/>
            <pc:sldMk cId="1731730222" sldId="259"/>
            <ac:spMk id="3" creationId="{8B268A7D-7290-43AB-B487-8DFB12F1B03D}"/>
          </ac:spMkLst>
        </pc:spChg>
      </pc:sldChg>
      <pc:sldChg chg="modSp mod">
        <pc:chgData name="Javier Pérez Carrasco" userId="9a05148e10ebe119" providerId="LiveId" clId="{C71DB1B3-B2EC-415C-B5A7-79C8CF55811D}" dt="2022-04-21T18:36:23.305" v="3" actId="207"/>
        <pc:sldMkLst>
          <pc:docMk/>
          <pc:sldMk cId="3624947838" sldId="260"/>
        </pc:sldMkLst>
        <pc:spChg chg="mod">
          <ac:chgData name="Javier Pérez Carrasco" userId="9a05148e10ebe119" providerId="LiveId" clId="{C71DB1B3-B2EC-415C-B5A7-79C8CF55811D}" dt="2022-04-21T18:36:23.305" v="3" actId="207"/>
          <ac:spMkLst>
            <pc:docMk/>
            <pc:sldMk cId="3624947838" sldId="260"/>
            <ac:spMk id="3" creationId="{1150DD7A-ADC7-4B74-B99E-5A8E599DA7F9}"/>
          </ac:spMkLst>
        </pc:spChg>
      </pc:sldChg>
      <pc:sldChg chg="modSp mod">
        <pc:chgData name="Javier Pérez Carrasco" userId="9a05148e10ebe119" providerId="LiveId" clId="{C71DB1B3-B2EC-415C-B5A7-79C8CF55811D}" dt="2022-04-21T18:36:46.045" v="7" actId="207"/>
        <pc:sldMkLst>
          <pc:docMk/>
          <pc:sldMk cId="540320621" sldId="261"/>
        </pc:sldMkLst>
        <pc:spChg chg="mod">
          <ac:chgData name="Javier Pérez Carrasco" userId="9a05148e10ebe119" providerId="LiveId" clId="{C71DB1B3-B2EC-415C-B5A7-79C8CF55811D}" dt="2022-04-21T18:36:46.045" v="7" actId="207"/>
          <ac:spMkLst>
            <pc:docMk/>
            <pc:sldMk cId="540320621" sldId="261"/>
            <ac:spMk id="3" creationId="{5B679273-4424-470D-BC3A-982095F35648}"/>
          </ac:spMkLst>
        </pc:spChg>
      </pc:sldChg>
      <pc:sldChg chg="modSp mod">
        <pc:chgData name="Javier Pérez Carrasco" userId="9a05148e10ebe119" providerId="LiveId" clId="{C71DB1B3-B2EC-415C-B5A7-79C8CF55811D}" dt="2022-04-21T18:36:58.815" v="8" actId="207"/>
        <pc:sldMkLst>
          <pc:docMk/>
          <pc:sldMk cId="3627736906" sldId="262"/>
        </pc:sldMkLst>
        <pc:spChg chg="mod">
          <ac:chgData name="Javier Pérez Carrasco" userId="9a05148e10ebe119" providerId="LiveId" clId="{C71DB1B3-B2EC-415C-B5A7-79C8CF55811D}" dt="2022-04-21T18:36:58.815" v="8" actId="207"/>
          <ac:spMkLst>
            <pc:docMk/>
            <pc:sldMk cId="3627736906" sldId="262"/>
            <ac:spMk id="3" creationId="{913742B0-0427-4374-A2EB-F9D7C7A91CE9}"/>
          </ac:spMkLst>
        </pc:spChg>
      </pc:sldChg>
      <pc:sldChg chg="modSp mod">
        <pc:chgData name="Javier Pérez Carrasco" userId="9a05148e10ebe119" providerId="LiveId" clId="{C71DB1B3-B2EC-415C-B5A7-79C8CF55811D}" dt="2022-04-21T18:37:11.490" v="9" actId="207"/>
        <pc:sldMkLst>
          <pc:docMk/>
          <pc:sldMk cId="1678275833" sldId="263"/>
        </pc:sldMkLst>
        <pc:spChg chg="mod">
          <ac:chgData name="Javier Pérez Carrasco" userId="9a05148e10ebe119" providerId="LiveId" clId="{C71DB1B3-B2EC-415C-B5A7-79C8CF55811D}" dt="2022-04-21T18:37:11.490" v="9" actId="207"/>
          <ac:spMkLst>
            <pc:docMk/>
            <pc:sldMk cId="1678275833" sldId="263"/>
            <ac:spMk id="3" creationId="{14834048-E738-4067-81AA-4AF8C375D723}"/>
          </ac:spMkLst>
        </pc:spChg>
      </pc:sldChg>
      <pc:sldChg chg="modSp mod">
        <pc:chgData name="Javier Pérez Carrasco" userId="9a05148e10ebe119" providerId="LiveId" clId="{C71DB1B3-B2EC-415C-B5A7-79C8CF55811D}" dt="2022-04-21T18:37:21.651" v="10" actId="207"/>
        <pc:sldMkLst>
          <pc:docMk/>
          <pc:sldMk cId="48236049" sldId="264"/>
        </pc:sldMkLst>
        <pc:spChg chg="mod">
          <ac:chgData name="Javier Pérez Carrasco" userId="9a05148e10ebe119" providerId="LiveId" clId="{C71DB1B3-B2EC-415C-B5A7-79C8CF55811D}" dt="2022-04-21T18:37:21.651" v="10" actId="207"/>
          <ac:spMkLst>
            <pc:docMk/>
            <pc:sldMk cId="48236049" sldId="264"/>
            <ac:spMk id="3" creationId="{A254EF98-EEF8-4042-9EE0-32AA1B91406B}"/>
          </ac:spMkLst>
        </pc:spChg>
      </pc:sldChg>
      <pc:sldChg chg="modSp mod">
        <pc:chgData name="Javier Pérez Carrasco" userId="9a05148e10ebe119" providerId="LiveId" clId="{C71DB1B3-B2EC-415C-B5A7-79C8CF55811D}" dt="2022-04-21T18:37:43.469" v="14" actId="20577"/>
        <pc:sldMkLst>
          <pc:docMk/>
          <pc:sldMk cId="1155856192" sldId="265"/>
        </pc:sldMkLst>
        <pc:spChg chg="mod">
          <ac:chgData name="Javier Pérez Carrasco" userId="9a05148e10ebe119" providerId="LiveId" clId="{C71DB1B3-B2EC-415C-B5A7-79C8CF55811D}" dt="2022-04-21T18:37:43.469" v="14" actId="20577"/>
          <ac:spMkLst>
            <pc:docMk/>
            <pc:sldMk cId="1155856192" sldId="265"/>
            <ac:spMk id="3" creationId="{846EE782-7BAE-4B4C-ACAB-B8740F77DBAB}"/>
          </ac:spMkLst>
        </pc:spChg>
      </pc:sldChg>
      <pc:sldChg chg="modSp mod">
        <pc:chgData name="Javier Pérez Carrasco" userId="9a05148e10ebe119" providerId="LiveId" clId="{C71DB1B3-B2EC-415C-B5A7-79C8CF55811D}" dt="2022-04-21T18:37:52.115" v="15" actId="207"/>
        <pc:sldMkLst>
          <pc:docMk/>
          <pc:sldMk cId="443504012" sldId="266"/>
        </pc:sldMkLst>
        <pc:spChg chg="mod">
          <ac:chgData name="Javier Pérez Carrasco" userId="9a05148e10ebe119" providerId="LiveId" clId="{C71DB1B3-B2EC-415C-B5A7-79C8CF55811D}" dt="2022-04-21T18:37:52.115" v="15" actId="207"/>
          <ac:spMkLst>
            <pc:docMk/>
            <pc:sldMk cId="443504012" sldId="266"/>
            <ac:spMk id="3" creationId="{E8D73255-1A32-4471-9E34-EE073B4C8F95}"/>
          </ac:spMkLst>
        </pc:spChg>
      </pc:sldChg>
      <pc:sldChg chg="modSp mod">
        <pc:chgData name="Javier Pérez Carrasco" userId="9a05148e10ebe119" providerId="LiveId" clId="{C71DB1B3-B2EC-415C-B5A7-79C8CF55811D}" dt="2022-04-21T18:38:02.229" v="16" actId="207"/>
        <pc:sldMkLst>
          <pc:docMk/>
          <pc:sldMk cId="758653939" sldId="267"/>
        </pc:sldMkLst>
        <pc:spChg chg="mod">
          <ac:chgData name="Javier Pérez Carrasco" userId="9a05148e10ebe119" providerId="LiveId" clId="{C71DB1B3-B2EC-415C-B5A7-79C8CF55811D}" dt="2022-04-21T18:38:02.229" v="16" actId="207"/>
          <ac:spMkLst>
            <pc:docMk/>
            <pc:sldMk cId="758653939" sldId="267"/>
            <ac:spMk id="3" creationId="{1D1F5B80-86FD-44C1-9A21-D56B414BC43E}"/>
          </ac:spMkLst>
        </pc:spChg>
      </pc:sldChg>
      <pc:sldChg chg="modSp mod">
        <pc:chgData name="Javier Pérez Carrasco" userId="9a05148e10ebe119" providerId="LiveId" clId="{C71DB1B3-B2EC-415C-B5A7-79C8CF55811D}" dt="2022-04-21T18:38:16.797" v="17" actId="207"/>
        <pc:sldMkLst>
          <pc:docMk/>
          <pc:sldMk cId="460477131" sldId="268"/>
        </pc:sldMkLst>
        <pc:spChg chg="mod">
          <ac:chgData name="Javier Pérez Carrasco" userId="9a05148e10ebe119" providerId="LiveId" clId="{C71DB1B3-B2EC-415C-B5A7-79C8CF55811D}" dt="2022-04-21T18:38:16.797" v="17" actId="207"/>
          <ac:spMkLst>
            <pc:docMk/>
            <pc:sldMk cId="460477131" sldId="268"/>
            <ac:spMk id="3" creationId="{B9978682-65DA-4596-A942-582A4D3E9D72}"/>
          </ac:spMkLst>
        </pc:spChg>
      </pc:sldChg>
      <pc:sldChg chg="modSp mod">
        <pc:chgData name="Javier Pérez Carrasco" userId="9a05148e10ebe119" providerId="LiveId" clId="{C71DB1B3-B2EC-415C-B5A7-79C8CF55811D}" dt="2022-04-21T18:45:59.172" v="59" actId="207"/>
        <pc:sldMkLst>
          <pc:docMk/>
          <pc:sldMk cId="1268130498" sldId="269"/>
        </pc:sldMkLst>
        <pc:spChg chg="mod">
          <ac:chgData name="Javier Pérez Carrasco" userId="9a05148e10ebe119" providerId="LiveId" clId="{C71DB1B3-B2EC-415C-B5A7-79C8CF55811D}" dt="2022-04-21T18:45:59.172" v="59" actId="207"/>
          <ac:spMkLst>
            <pc:docMk/>
            <pc:sldMk cId="1268130498" sldId="269"/>
            <ac:spMk id="3" creationId="{A8F05328-4B4A-432D-951C-983EB3BA85FC}"/>
          </ac:spMkLst>
        </pc:spChg>
      </pc:sldChg>
      <pc:sldChg chg="modSp mod">
        <pc:chgData name="Javier Pérez Carrasco" userId="9a05148e10ebe119" providerId="LiveId" clId="{C71DB1B3-B2EC-415C-B5A7-79C8CF55811D}" dt="2022-04-21T18:38:24.050" v="18" actId="207"/>
        <pc:sldMkLst>
          <pc:docMk/>
          <pc:sldMk cId="13577518" sldId="270"/>
        </pc:sldMkLst>
        <pc:spChg chg="mod">
          <ac:chgData name="Javier Pérez Carrasco" userId="9a05148e10ebe119" providerId="LiveId" clId="{C71DB1B3-B2EC-415C-B5A7-79C8CF55811D}" dt="2022-04-21T18:38:24.050" v="18" actId="207"/>
          <ac:spMkLst>
            <pc:docMk/>
            <pc:sldMk cId="13577518" sldId="270"/>
            <ac:spMk id="3" creationId="{7CDA1B9B-36D7-40AD-8940-93FD053CE1A4}"/>
          </ac:spMkLst>
        </pc:spChg>
      </pc:sldChg>
      <pc:sldChg chg="modSp mod">
        <pc:chgData name="Javier Pérez Carrasco" userId="9a05148e10ebe119" providerId="LiveId" clId="{C71DB1B3-B2EC-415C-B5A7-79C8CF55811D}" dt="2022-04-22T17:24:36.407" v="60" actId="20577"/>
        <pc:sldMkLst>
          <pc:docMk/>
          <pc:sldMk cId="3565437580" sldId="271"/>
        </pc:sldMkLst>
        <pc:spChg chg="mod">
          <ac:chgData name="Javier Pérez Carrasco" userId="9a05148e10ebe119" providerId="LiveId" clId="{C71DB1B3-B2EC-415C-B5A7-79C8CF55811D}" dt="2022-04-22T17:24:36.407" v="60" actId="20577"/>
          <ac:spMkLst>
            <pc:docMk/>
            <pc:sldMk cId="3565437580" sldId="271"/>
            <ac:spMk id="3" creationId="{A9AD837A-2CFB-40DB-9948-8473939F65C7}"/>
          </ac:spMkLst>
        </pc:spChg>
      </pc:sldChg>
      <pc:sldChg chg="modSp mod">
        <pc:chgData name="Javier Pérez Carrasco" userId="9a05148e10ebe119" providerId="LiveId" clId="{C71DB1B3-B2EC-415C-B5A7-79C8CF55811D}" dt="2022-04-21T18:38:44.159" v="21" actId="207"/>
        <pc:sldMkLst>
          <pc:docMk/>
          <pc:sldMk cId="1894082330" sldId="272"/>
        </pc:sldMkLst>
        <pc:spChg chg="mod">
          <ac:chgData name="Javier Pérez Carrasco" userId="9a05148e10ebe119" providerId="LiveId" clId="{C71DB1B3-B2EC-415C-B5A7-79C8CF55811D}" dt="2022-04-21T18:38:44.159" v="21" actId="207"/>
          <ac:spMkLst>
            <pc:docMk/>
            <pc:sldMk cId="1894082330" sldId="272"/>
            <ac:spMk id="5" creationId="{43968DE7-5100-46AB-BA77-AF4409B4C5C9}"/>
          </ac:spMkLst>
        </pc:spChg>
      </pc:sldChg>
      <pc:sldChg chg="modSp mod">
        <pc:chgData name="Javier Pérez Carrasco" userId="9a05148e10ebe119" providerId="LiveId" clId="{C71DB1B3-B2EC-415C-B5A7-79C8CF55811D}" dt="2022-04-21T18:38:52.875" v="22" actId="207"/>
        <pc:sldMkLst>
          <pc:docMk/>
          <pc:sldMk cId="1076193946" sldId="273"/>
        </pc:sldMkLst>
        <pc:spChg chg="mod">
          <ac:chgData name="Javier Pérez Carrasco" userId="9a05148e10ebe119" providerId="LiveId" clId="{C71DB1B3-B2EC-415C-B5A7-79C8CF55811D}" dt="2022-04-21T18:38:52.875" v="22" actId="207"/>
          <ac:spMkLst>
            <pc:docMk/>
            <pc:sldMk cId="1076193946" sldId="273"/>
            <ac:spMk id="3" creationId="{1E916B22-EB6B-4BA0-97A7-C96214D8CA1F}"/>
          </ac:spMkLst>
        </pc:spChg>
      </pc:sldChg>
      <pc:sldChg chg="modSp mod">
        <pc:chgData name="Javier Pérez Carrasco" userId="9a05148e10ebe119" providerId="LiveId" clId="{C71DB1B3-B2EC-415C-B5A7-79C8CF55811D}" dt="2022-04-21T18:39:06.109" v="23" actId="207"/>
        <pc:sldMkLst>
          <pc:docMk/>
          <pc:sldMk cId="3042908983" sldId="274"/>
        </pc:sldMkLst>
        <pc:spChg chg="mod">
          <ac:chgData name="Javier Pérez Carrasco" userId="9a05148e10ebe119" providerId="LiveId" clId="{C71DB1B3-B2EC-415C-B5A7-79C8CF55811D}" dt="2022-04-21T18:39:06.109" v="23" actId="207"/>
          <ac:spMkLst>
            <pc:docMk/>
            <pc:sldMk cId="3042908983" sldId="274"/>
            <ac:spMk id="3" creationId="{E1E93B21-E063-4436-A3D8-6C980EBCC671}"/>
          </ac:spMkLst>
        </pc:spChg>
      </pc:sldChg>
      <pc:sldChg chg="modSp mod">
        <pc:chgData name="Javier Pérez Carrasco" userId="9a05148e10ebe119" providerId="LiveId" clId="{C71DB1B3-B2EC-415C-B5A7-79C8CF55811D}" dt="2022-04-21T18:39:17.700" v="24" actId="207"/>
        <pc:sldMkLst>
          <pc:docMk/>
          <pc:sldMk cId="3524286902" sldId="275"/>
        </pc:sldMkLst>
        <pc:spChg chg="mod">
          <ac:chgData name="Javier Pérez Carrasco" userId="9a05148e10ebe119" providerId="LiveId" clId="{C71DB1B3-B2EC-415C-B5A7-79C8CF55811D}" dt="2022-04-21T18:39:17.700" v="24" actId="207"/>
          <ac:spMkLst>
            <pc:docMk/>
            <pc:sldMk cId="3524286902" sldId="275"/>
            <ac:spMk id="3" creationId="{8709AD14-FE76-47ED-A90E-9436EDA8BC2B}"/>
          </ac:spMkLst>
        </pc:spChg>
      </pc:sldChg>
      <pc:sldChg chg="modSp mod">
        <pc:chgData name="Javier Pérez Carrasco" userId="9a05148e10ebe119" providerId="LiveId" clId="{C71DB1B3-B2EC-415C-B5A7-79C8CF55811D}" dt="2022-04-21T18:39:28.375" v="25" actId="207"/>
        <pc:sldMkLst>
          <pc:docMk/>
          <pc:sldMk cId="106270385" sldId="276"/>
        </pc:sldMkLst>
        <pc:spChg chg="mod">
          <ac:chgData name="Javier Pérez Carrasco" userId="9a05148e10ebe119" providerId="LiveId" clId="{C71DB1B3-B2EC-415C-B5A7-79C8CF55811D}" dt="2022-04-21T18:39:28.375" v="25" actId="207"/>
          <ac:spMkLst>
            <pc:docMk/>
            <pc:sldMk cId="106270385" sldId="276"/>
            <ac:spMk id="2" creationId="{AA16070B-0B67-4396-9EB5-AC4D29AA0709}"/>
          </ac:spMkLst>
        </pc:spChg>
      </pc:sldChg>
      <pc:sldChg chg="modSp mod">
        <pc:chgData name="Javier Pérez Carrasco" userId="9a05148e10ebe119" providerId="LiveId" clId="{C71DB1B3-B2EC-415C-B5A7-79C8CF55811D}" dt="2022-04-21T18:39:40.665" v="26" actId="207"/>
        <pc:sldMkLst>
          <pc:docMk/>
          <pc:sldMk cId="1083828138" sldId="277"/>
        </pc:sldMkLst>
        <pc:spChg chg="mod">
          <ac:chgData name="Javier Pérez Carrasco" userId="9a05148e10ebe119" providerId="LiveId" clId="{C71DB1B3-B2EC-415C-B5A7-79C8CF55811D}" dt="2022-04-21T18:39:40.665" v="26" actId="207"/>
          <ac:spMkLst>
            <pc:docMk/>
            <pc:sldMk cId="1083828138" sldId="277"/>
            <ac:spMk id="3" creationId="{6C1A9C55-E937-4F17-815C-9168BACD89F8}"/>
          </ac:spMkLst>
        </pc:spChg>
      </pc:sldChg>
      <pc:sldChg chg="modSp mod">
        <pc:chgData name="Javier Pérez Carrasco" userId="9a05148e10ebe119" providerId="LiveId" clId="{C71DB1B3-B2EC-415C-B5A7-79C8CF55811D}" dt="2022-04-21T18:40:07.394" v="29" actId="207"/>
        <pc:sldMkLst>
          <pc:docMk/>
          <pc:sldMk cId="2393714947" sldId="278"/>
        </pc:sldMkLst>
        <pc:spChg chg="mod">
          <ac:chgData name="Javier Pérez Carrasco" userId="9a05148e10ebe119" providerId="LiveId" clId="{C71DB1B3-B2EC-415C-B5A7-79C8CF55811D}" dt="2022-04-21T18:40:07.394" v="29" actId="207"/>
          <ac:spMkLst>
            <pc:docMk/>
            <pc:sldMk cId="2393714947" sldId="278"/>
            <ac:spMk id="3" creationId="{9415A9E4-51FE-45D2-BC8A-DF8CEA44B511}"/>
          </ac:spMkLst>
        </pc:spChg>
      </pc:sldChg>
      <pc:sldChg chg="modSp mod">
        <pc:chgData name="Javier Pérez Carrasco" userId="9a05148e10ebe119" providerId="LiveId" clId="{C71DB1B3-B2EC-415C-B5A7-79C8CF55811D}" dt="2022-04-21T18:40:16.013" v="30" actId="207"/>
        <pc:sldMkLst>
          <pc:docMk/>
          <pc:sldMk cId="3001469606" sldId="279"/>
        </pc:sldMkLst>
        <pc:spChg chg="mod">
          <ac:chgData name="Javier Pérez Carrasco" userId="9a05148e10ebe119" providerId="LiveId" clId="{C71DB1B3-B2EC-415C-B5A7-79C8CF55811D}" dt="2022-04-21T18:40:16.013" v="30" actId="207"/>
          <ac:spMkLst>
            <pc:docMk/>
            <pc:sldMk cId="3001469606" sldId="279"/>
            <ac:spMk id="3" creationId="{86245E01-0CEA-40DF-9E34-40F9FFDF05A3}"/>
          </ac:spMkLst>
        </pc:spChg>
      </pc:sldChg>
      <pc:sldChg chg="modSp mod">
        <pc:chgData name="Javier Pérez Carrasco" userId="9a05148e10ebe119" providerId="LiveId" clId="{C71DB1B3-B2EC-415C-B5A7-79C8CF55811D}" dt="2022-04-21T18:40:26.158" v="32" actId="207"/>
        <pc:sldMkLst>
          <pc:docMk/>
          <pc:sldMk cId="752701847" sldId="280"/>
        </pc:sldMkLst>
        <pc:spChg chg="mod">
          <ac:chgData name="Javier Pérez Carrasco" userId="9a05148e10ebe119" providerId="LiveId" clId="{C71DB1B3-B2EC-415C-B5A7-79C8CF55811D}" dt="2022-04-21T18:40:26.158" v="32" actId="207"/>
          <ac:spMkLst>
            <pc:docMk/>
            <pc:sldMk cId="752701847" sldId="280"/>
            <ac:spMk id="3" creationId="{0C0EFE53-D961-4614-8DD5-24BA39648360}"/>
          </ac:spMkLst>
        </pc:spChg>
      </pc:sldChg>
      <pc:sldChg chg="modSp mod">
        <pc:chgData name="Javier Pérez Carrasco" userId="9a05148e10ebe119" providerId="LiveId" clId="{C71DB1B3-B2EC-415C-B5A7-79C8CF55811D}" dt="2022-04-21T18:40:42.400" v="34" actId="207"/>
        <pc:sldMkLst>
          <pc:docMk/>
          <pc:sldMk cId="4070176596" sldId="281"/>
        </pc:sldMkLst>
        <pc:spChg chg="mod">
          <ac:chgData name="Javier Pérez Carrasco" userId="9a05148e10ebe119" providerId="LiveId" clId="{C71DB1B3-B2EC-415C-B5A7-79C8CF55811D}" dt="2022-04-21T18:40:42.400" v="34" actId="207"/>
          <ac:spMkLst>
            <pc:docMk/>
            <pc:sldMk cId="4070176596" sldId="281"/>
            <ac:spMk id="3" creationId="{352C8478-CB8D-410E-81CB-91E2777BBA5C}"/>
          </ac:spMkLst>
        </pc:spChg>
      </pc:sldChg>
      <pc:sldChg chg="modSp mod">
        <pc:chgData name="Javier Pérez Carrasco" userId="9a05148e10ebe119" providerId="LiveId" clId="{C71DB1B3-B2EC-415C-B5A7-79C8CF55811D}" dt="2022-04-21T18:40:51.478" v="35" actId="207"/>
        <pc:sldMkLst>
          <pc:docMk/>
          <pc:sldMk cId="628338277" sldId="282"/>
        </pc:sldMkLst>
        <pc:spChg chg="mod">
          <ac:chgData name="Javier Pérez Carrasco" userId="9a05148e10ebe119" providerId="LiveId" clId="{C71DB1B3-B2EC-415C-B5A7-79C8CF55811D}" dt="2022-04-21T18:40:51.478" v="35" actId="207"/>
          <ac:spMkLst>
            <pc:docMk/>
            <pc:sldMk cId="628338277" sldId="282"/>
            <ac:spMk id="3" creationId="{699F4164-4DE1-4BDB-94D8-8972F82A0418}"/>
          </ac:spMkLst>
        </pc:spChg>
      </pc:sldChg>
      <pc:sldChg chg="modSp mod">
        <pc:chgData name="Javier Pérez Carrasco" userId="9a05148e10ebe119" providerId="LiveId" clId="{C71DB1B3-B2EC-415C-B5A7-79C8CF55811D}" dt="2022-04-21T18:41:10.172" v="37" actId="207"/>
        <pc:sldMkLst>
          <pc:docMk/>
          <pc:sldMk cId="1047169943" sldId="283"/>
        </pc:sldMkLst>
        <pc:spChg chg="mod">
          <ac:chgData name="Javier Pérez Carrasco" userId="9a05148e10ebe119" providerId="LiveId" clId="{C71DB1B3-B2EC-415C-B5A7-79C8CF55811D}" dt="2022-04-21T18:41:10.172" v="37" actId="207"/>
          <ac:spMkLst>
            <pc:docMk/>
            <pc:sldMk cId="1047169943" sldId="283"/>
            <ac:spMk id="3" creationId="{48D57FFE-75F4-4E00-A0C7-2BA0B3BBC259}"/>
          </ac:spMkLst>
        </pc:spChg>
      </pc:sldChg>
      <pc:sldChg chg="modSp mod">
        <pc:chgData name="Javier Pérez Carrasco" userId="9a05148e10ebe119" providerId="LiveId" clId="{C71DB1B3-B2EC-415C-B5A7-79C8CF55811D}" dt="2022-04-21T18:41:32.872" v="41" actId="207"/>
        <pc:sldMkLst>
          <pc:docMk/>
          <pc:sldMk cId="520820792" sldId="284"/>
        </pc:sldMkLst>
        <pc:spChg chg="mod">
          <ac:chgData name="Javier Pérez Carrasco" userId="9a05148e10ebe119" providerId="LiveId" clId="{C71DB1B3-B2EC-415C-B5A7-79C8CF55811D}" dt="2022-04-21T18:41:32.872" v="41" actId="207"/>
          <ac:spMkLst>
            <pc:docMk/>
            <pc:sldMk cId="520820792" sldId="284"/>
            <ac:spMk id="3" creationId="{940F5879-A8C3-4E23-AE28-BBE7A8DBA66C}"/>
          </ac:spMkLst>
        </pc:spChg>
      </pc:sldChg>
      <pc:sldChg chg="addSp modSp mod">
        <pc:chgData name="Javier Pérez Carrasco" userId="9a05148e10ebe119" providerId="LiveId" clId="{C71DB1B3-B2EC-415C-B5A7-79C8CF55811D}" dt="2022-04-21T18:44:52.626" v="52" actId="1076"/>
        <pc:sldMkLst>
          <pc:docMk/>
          <pc:sldMk cId="1519524151" sldId="285"/>
        </pc:sldMkLst>
        <pc:spChg chg="mod">
          <ac:chgData name="Javier Pérez Carrasco" userId="9a05148e10ebe119" providerId="LiveId" clId="{C71DB1B3-B2EC-415C-B5A7-79C8CF55811D}" dt="2022-04-21T18:44:48.640" v="51" actId="255"/>
          <ac:spMkLst>
            <pc:docMk/>
            <pc:sldMk cId="1519524151" sldId="285"/>
            <ac:spMk id="3" creationId="{84256046-F269-4C3A-A919-ED8CE79BBE7E}"/>
          </ac:spMkLst>
        </pc:spChg>
        <pc:picChg chg="add mod">
          <ac:chgData name="Javier Pérez Carrasco" userId="9a05148e10ebe119" providerId="LiveId" clId="{C71DB1B3-B2EC-415C-B5A7-79C8CF55811D}" dt="2022-04-21T18:44:52.626" v="52" actId="1076"/>
          <ac:picMkLst>
            <pc:docMk/>
            <pc:sldMk cId="1519524151" sldId="285"/>
            <ac:picMk id="1026" creationId="{23284A17-A3DC-4108-B669-2074C1145E3B}"/>
          </ac:picMkLst>
        </pc:picChg>
      </pc:sldChg>
      <pc:sldChg chg="modSp mod">
        <pc:chgData name="Javier Pérez Carrasco" userId="9a05148e10ebe119" providerId="LiveId" clId="{C71DB1B3-B2EC-415C-B5A7-79C8CF55811D}" dt="2022-04-21T18:45:25.339" v="56" actId="1076"/>
        <pc:sldMkLst>
          <pc:docMk/>
          <pc:sldMk cId="1161639010" sldId="286"/>
        </pc:sldMkLst>
        <pc:spChg chg="mod">
          <ac:chgData name="Javier Pérez Carrasco" userId="9a05148e10ebe119" providerId="LiveId" clId="{C71DB1B3-B2EC-415C-B5A7-79C8CF55811D}" dt="2022-04-21T18:45:25.339" v="56" actId="1076"/>
          <ac:spMkLst>
            <pc:docMk/>
            <pc:sldMk cId="1161639010" sldId="286"/>
            <ac:spMk id="3" creationId="{1738852B-9777-4C7A-92C0-912E6E9F781A}"/>
          </ac:spMkLst>
        </pc:spChg>
      </pc:sldChg>
    </pc:docChg>
  </pc:docChgLst>
  <pc:docChgLst>
    <pc:chgData userId="9a05148e10ebe119" providerId="LiveId" clId="{7A6CC46A-9D4E-4863-9652-7A0B609E359D}"/>
    <pc:docChg chg="addSld delSld modSld">
      <pc:chgData name="" userId="9a05148e10ebe119" providerId="LiveId" clId="{7A6CC46A-9D4E-4863-9652-7A0B609E359D}" dt="2022-05-02T10:36:16.181" v="45" actId="14100"/>
      <pc:docMkLst>
        <pc:docMk/>
      </pc:docMkLst>
      <pc:sldChg chg="modSp">
        <pc:chgData name="" userId="9a05148e10ebe119" providerId="LiveId" clId="{7A6CC46A-9D4E-4863-9652-7A0B609E359D}" dt="2022-05-02T10:25:00.120" v="0" actId="207"/>
        <pc:sldMkLst>
          <pc:docMk/>
          <pc:sldMk cId="1083828138" sldId="277"/>
        </pc:sldMkLst>
        <pc:spChg chg="mod">
          <ac:chgData name="" userId="9a05148e10ebe119" providerId="LiveId" clId="{7A6CC46A-9D4E-4863-9652-7A0B609E359D}" dt="2022-05-02T10:25:00.120" v="0" actId="207"/>
          <ac:spMkLst>
            <pc:docMk/>
            <pc:sldMk cId="1083828138" sldId="277"/>
            <ac:spMk id="3" creationId="{6C1A9C55-E937-4F17-815C-9168BACD89F8}"/>
          </ac:spMkLst>
        </pc:spChg>
      </pc:sldChg>
      <pc:sldChg chg="addSp modSp add">
        <pc:chgData name="" userId="9a05148e10ebe119" providerId="LiveId" clId="{7A6CC46A-9D4E-4863-9652-7A0B609E359D}" dt="2022-05-02T10:27:11.373" v="14" actId="255"/>
        <pc:sldMkLst>
          <pc:docMk/>
          <pc:sldMk cId="3620097333" sldId="287"/>
        </pc:sldMkLst>
        <pc:spChg chg="add mod">
          <ac:chgData name="" userId="9a05148e10ebe119" providerId="LiveId" clId="{7A6CC46A-9D4E-4863-9652-7A0B609E359D}" dt="2022-05-02T10:27:11.373" v="14" actId="255"/>
          <ac:spMkLst>
            <pc:docMk/>
            <pc:sldMk cId="3620097333" sldId="287"/>
            <ac:spMk id="2" creationId="{1A647B1E-3183-413B-A3A3-5372985DC150}"/>
          </ac:spMkLst>
        </pc:spChg>
      </pc:sldChg>
      <pc:sldChg chg="addSp delSp modSp add del">
        <pc:chgData name="" userId="9a05148e10ebe119" providerId="LiveId" clId="{7A6CC46A-9D4E-4863-9652-7A0B609E359D}" dt="2022-05-02T10:29:03.515" v="19"/>
        <pc:sldMkLst>
          <pc:docMk/>
          <pc:sldMk cId="3117958726" sldId="288"/>
        </pc:sldMkLst>
        <pc:spChg chg="add del mod">
          <ac:chgData name="" userId="9a05148e10ebe119" providerId="LiveId" clId="{7A6CC46A-9D4E-4863-9652-7A0B609E359D}" dt="2022-05-02T10:28:29.304" v="18"/>
          <ac:spMkLst>
            <pc:docMk/>
            <pc:sldMk cId="3117958726" sldId="288"/>
            <ac:spMk id="2" creationId="{5B766E00-6E7E-410F-A89D-34C73F7849D1}"/>
          </ac:spMkLst>
        </pc:spChg>
      </pc:sldChg>
      <pc:sldChg chg="addSp modSp add">
        <pc:chgData name="" userId="9a05148e10ebe119" providerId="LiveId" clId="{7A6CC46A-9D4E-4863-9652-7A0B609E359D}" dt="2022-05-02T10:31:54.449" v="37" actId="1076"/>
        <pc:sldMkLst>
          <pc:docMk/>
          <pc:sldMk cId="3442681654" sldId="288"/>
        </pc:sldMkLst>
        <pc:picChg chg="add mod">
          <ac:chgData name="" userId="9a05148e10ebe119" providerId="LiveId" clId="{7A6CC46A-9D4E-4863-9652-7A0B609E359D}" dt="2022-05-02T10:31:54.449" v="37" actId="1076"/>
          <ac:picMkLst>
            <pc:docMk/>
            <pc:sldMk cId="3442681654" sldId="288"/>
            <ac:picMk id="3" creationId="{E930D304-9C7D-4F77-8CE5-C5DF6AF592E0}"/>
          </ac:picMkLst>
        </pc:picChg>
        <pc:picChg chg="add mod">
          <ac:chgData name="" userId="9a05148e10ebe119" providerId="LiveId" clId="{7A6CC46A-9D4E-4863-9652-7A0B609E359D}" dt="2022-05-02T10:31:32.472" v="35" actId="14100"/>
          <ac:picMkLst>
            <pc:docMk/>
            <pc:sldMk cId="3442681654" sldId="288"/>
            <ac:picMk id="4" creationId="{FBEF3693-9012-43A6-8D40-E0C76C4843F6}"/>
          </ac:picMkLst>
        </pc:picChg>
      </pc:sldChg>
      <pc:sldChg chg="addSp modSp add">
        <pc:chgData name="" userId="9a05148e10ebe119" providerId="LiveId" clId="{7A6CC46A-9D4E-4863-9652-7A0B609E359D}" dt="2022-05-02T10:36:16.181" v="45" actId="14100"/>
        <pc:sldMkLst>
          <pc:docMk/>
          <pc:sldMk cId="1017771633" sldId="289"/>
        </pc:sldMkLst>
        <pc:picChg chg="add mod">
          <ac:chgData name="" userId="9a05148e10ebe119" providerId="LiveId" clId="{7A6CC46A-9D4E-4863-9652-7A0B609E359D}" dt="2022-05-02T10:36:16.181" v="45" actId="14100"/>
          <ac:picMkLst>
            <pc:docMk/>
            <pc:sldMk cId="1017771633" sldId="289"/>
            <ac:picMk id="2" creationId="{4A40E749-A805-436D-9A94-7E1D45ADF247}"/>
          </ac:picMkLst>
        </pc:picChg>
      </pc:sldChg>
    </pc:docChg>
  </pc:docChgLst>
  <pc:docChgLst>
    <pc:chgData name="Javier Pérez Carrasco" userId="9a05148e10ebe119" providerId="LiveId" clId="{0A3A3FC7-9C43-4316-8DCB-09A5803426B6}"/>
    <pc:docChg chg="undo custSel modSld">
      <pc:chgData name="Javier Pérez Carrasco" userId="9a05148e10ebe119" providerId="LiveId" clId="{0A3A3FC7-9C43-4316-8DCB-09A5803426B6}" dt="2022-06-13T15:25:58.904" v="226" actId="1076"/>
      <pc:docMkLst>
        <pc:docMk/>
      </pc:docMkLst>
      <pc:sldChg chg="addSp delSp modSp mod">
        <pc:chgData name="Javier Pérez Carrasco" userId="9a05148e10ebe119" providerId="LiveId" clId="{0A3A3FC7-9C43-4316-8DCB-09A5803426B6}" dt="2022-06-13T15:02:36.717" v="19" actId="255"/>
        <pc:sldMkLst>
          <pc:docMk/>
          <pc:sldMk cId="3022445955" sldId="256"/>
        </pc:sldMkLst>
        <pc:spChg chg="mod">
          <ac:chgData name="Javier Pérez Carrasco" userId="9a05148e10ebe119" providerId="LiveId" clId="{0A3A3FC7-9C43-4316-8DCB-09A5803426B6}" dt="2022-06-13T15:02:36.717" v="19" actId="255"/>
          <ac:spMkLst>
            <pc:docMk/>
            <pc:sldMk cId="3022445955" sldId="256"/>
            <ac:spMk id="2" creationId="{14911261-47CA-4992-9681-E1FA0ADC2CE8}"/>
          </ac:spMkLst>
        </pc:spChg>
        <pc:spChg chg="mod">
          <ac:chgData name="Javier Pérez Carrasco" userId="9a05148e10ebe119" providerId="LiveId" clId="{0A3A3FC7-9C43-4316-8DCB-09A5803426B6}" dt="2022-06-13T14:57:34.463" v="3" actId="1076"/>
          <ac:spMkLst>
            <pc:docMk/>
            <pc:sldMk cId="3022445955" sldId="256"/>
            <ac:spMk id="3" creationId="{565D3361-3EAB-433B-8108-BD1109446BA5}"/>
          </ac:spMkLst>
        </pc:spChg>
        <pc:picChg chg="add del mod">
          <ac:chgData name="Javier Pérez Carrasco" userId="9a05148e10ebe119" providerId="LiveId" clId="{0A3A3FC7-9C43-4316-8DCB-09A5803426B6}" dt="2022-06-13T15:01:07.411" v="8" actId="21"/>
          <ac:picMkLst>
            <pc:docMk/>
            <pc:sldMk cId="3022445955" sldId="256"/>
            <ac:picMk id="4" creationId="{53FA4271-136E-9471-6832-B53FC01189A1}"/>
          </ac:picMkLst>
        </pc:picChg>
        <pc:picChg chg="add del mod">
          <ac:chgData name="Javier Pérez Carrasco" userId="9a05148e10ebe119" providerId="LiveId" clId="{0A3A3FC7-9C43-4316-8DCB-09A5803426B6}" dt="2022-06-13T15:01:20.901" v="11" actId="478"/>
          <ac:picMkLst>
            <pc:docMk/>
            <pc:sldMk cId="3022445955" sldId="256"/>
            <ac:picMk id="5" creationId="{17971BD1-82C2-ABB6-07AA-079920A1463E}"/>
          </ac:picMkLst>
        </pc:picChg>
        <pc:picChg chg="del">
          <ac:chgData name="Javier Pérez Carrasco" userId="9a05148e10ebe119" providerId="LiveId" clId="{0A3A3FC7-9C43-4316-8DCB-09A5803426B6}" dt="2022-06-13T12:12:17" v="0" actId="478"/>
          <ac:picMkLst>
            <pc:docMk/>
            <pc:sldMk cId="3022445955" sldId="256"/>
            <ac:picMk id="5" creationId="{5A55FDAC-8865-4768-8368-C93B74190F26}"/>
          </ac:picMkLst>
        </pc:picChg>
        <pc:picChg chg="add mod">
          <ac:chgData name="Javier Pérez Carrasco" userId="9a05148e10ebe119" providerId="LiveId" clId="{0A3A3FC7-9C43-4316-8DCB-09A5803426B6}" dt="2022-06-13T15:02:26.017" v="17" actId="14100"/>
          <ac:picMkLst>
            <pc:docMk/>
            <pc:sldMk cId="3022445955" sldId="256"/>
            <ac:picMk id="6" creationId="{183EA9ED-329D-0E94-1B85-F133B146032B}"/>
          </ac:picMkLst>
        </pc:picChg>
      </pc:sldChg>
      <pc:sldChg chg="modSp mod">
        <pc:chgData name="Javier Pérez Carrasco" userId="9a05148e10ebe119" providerId="LiveId" clId="{0A3A3FC7-9C43-4316-8DCB-09A5803426B6}" dt="2022-06-13T15:25:03.234" v="224" actId="123"/>
        <pc:sldMkLst>
          <pc:docMk/>
          <pc:sldMk cId="1068581059" sldId="257"/>
        </pc:sldMkLst>
        <pc:spChg chg="mod">
          <ac:chgData name="Javier Pérez Carrasco" userId="9a05148e10ebe119" providerId="LiveId" clId="{0A3A3FC7-9C43-4316-8DCB-09A5803426B6}" dt="2022-06-13T15:25:03.234" v="224" actId="123"/>
          <ac:spMkLst>
            <pc:docMk/>
            <pc:sldMk cId="1068581059" sldId="257"/>
            <ac:spMk id="3" creationId="{CB8836D7-36D3-4A4B-AACF-52CA58DA35B8}"/>
          </ac:spMkLst>
        </pc:spChg>
      </pc:sldChg>
      <pc:sldChg chg="modSp mod">
        <pc:chgData name="Javier Pérez Carrasco" userId="9a05148e10ebe119" providerId="LiveId" clId="{0A3A3FC7-9C43-4316-8DCB-09A5803426B6}" dt="2022-06-13T15:02:47.514" v="20" actId="2710"/>
        <pc:sldMkLst>
          <pc:docMk/>
          <pc:sldMk cId="3126653648" sldId="258"/>
        </pc:sldMkLst>
        <pc:spChg chg="mod">
          <ac:chgData name="Javier Pérez Carrasco" userId="9a05148e10ebe119" providerId="LiveId" clId="{0A3A3FC7-9C43-4316-8DCB-09A5803426B6}" dt="2022-06-13T15:02:47.514" v="20" actId="2710"/>
          <ac:spMkLst>
            <pc:docMk/>
            <pc:sldMk cId="3126653648" sldId="258"/>
            <ac:spMk id="3" creationId="{36F9761E-3C03-4642-8D6D-95BB52AA1789}"/>
          </ac:spMkLst>
        </pc:spChg>
      </pc:sldChg>
      <pc:sldChg chg="addSp modSp mod">
        <pc:chgData name="Javier Pérez Carrasco" userId="9a05148e10ebe119" providerId="LiveId" clId="{0A3A3FC7-9C43-4316-8DCB-09A5803426B6}" dt="2022-06-13T15:05:27.662" v="114" actId="5793"/>
        <pc:sldMkLst>
          <pc:docMk/>
          <pc:sldMk cId="3624947838" sldId="260"/>
        </pc:sldMkLst>
        <pc:spChg chg="mod">
          <ac:chgData name="Javier Pérez Carrasco" userId="9a05148e10ebe119" providerId="LiveId" clId="{0A3A3FC7-9C43-4316-8DCB-09A5803426B6}" dt="2022-06-13T15:05:27.662" v="114" actId="5793"/>
          <ac:spMkLst>
            <pc:docMk/>
            <pc:sldMk cId="3624947838" sldId="260"/>
            <ac:spMk id="3" creationId="{1150DD7A-ADC7-4B74-B99E-5A8E599DA7F9}"/>
          </ac:spMkLst>
        </pc:spChg>
        <pc:picChg chg="add mod">
          <ac:chgData name="Javier Pérez Carrasco" userId="9a05148e10ebe119" providerId="LiveId" clId="{0A3A3FC7-9C43-4316-8DCB-09A5803426B6}" dt="2022-06-13T15:05:03.051" v="46" actId="14100"/>
          <ac:picMkLst>
            <pc:docMk/>
            <pc:sldMk cId="3624947838" sldId="260"/>
            <ac:picMk id="2" creationId="{CE9FB54F-10B1-8BB6-2F90-73BD47BB8984}"/>
          </ac:picMkLst>
        </pc:picChg>
      </pc:sldChg>
      <pc:sldChg chg="modSp mod">
        <pc:chgData name="Javier Pérez Carrasco" userId="9a05148e10ebe119" providerId="LiveId" clId="{0A3A3FC7-9C43-4316-8DCB-09A5803426B6}" dt="2022-06-13T15:05:41.427" v="115" actId="14100"/>
        <pc:sldMkLst>
          <pc:docMk/>
          <pc:sldMk cId="3627736906" sldId="262"/>
        </pc:sldMkLst>
        <pc:spChg chg="mod">
          <ac:chgData name="Javier Pérez Carrasco" userId="9a05148e10ebe119" providerId="LiveId" clId="{0A3A3FC7-9C43-4316-8DCB-09A5803426B6}" dt="2022-06-13T15:05:41.427" v="115" actId="14100"/>
          <ac:spMkLst>
            <pc:docMk/>
            <pc:sldMk cId="3627736906" sldId="262"/>
            <ac:spMk id="3" creationId="{913742B0-0427-4374-A2EB-F9D7C7A91CE9}"/>
          </ac:spMkLst>
        </pc:spChg>
      </pc:sldChg>
      <pc:sldChg chg="modSp mod">
        <pc:chgData name="Javier Pérez Carrasco" userId="9a05148e10ebe119" providerId="LiveId" clId="{0A3A3FC7-9C43-4316-8DCB-09A5803426B6}" dt="2022-06-13T15:05:54.261" v="116" actId="123"/>
        <pc:sldMkLst>
          <pc:docMk/>
          <pc:sldMk cId="1678275833" sldId="263"/>
        </pc:sldMkLst>
        <pc:spChg chg="mod">
          <ac:chgData name="Javier Pérez Carrasco" userId="9a05148e10ebe119" providerId="LiveId" clId="{0A3A3FC7-9C43-4316-8DCB-09A5803426B6}" dt="2022-06-13T15:05:54.261" v="116" actId="123"/>
          <ac:spMkLst>
            <pc:docMk/>
            <pc:sldMk cId="1678275833" sldId="263"/>
            <ac:spMk id="3" creationId="{14834048-E738-4067-81AA-4AF8C375D723}"/>
          </ac:spMkLst>
        </pc:spChg>
      </pc:sldChg>
      <pc:sldChg chg="modSp mod">
        <pc:chgData name="Javier Pérez Carrasco" userId="9a05148e10ebe119" providerId="LiveId" clId="{0A3A3FC7-9C43-4316-8DCB-09A5803426B6}" dt="2022-06-13T15:06:06.900" v="117" actId="14100"/>
        <pc:sldMkLst>
          <pc:docMk/>
          <pc:sldMk cId="48236049" sldId="264"/>
        </pc:sldMkLst>
        <pc:spChg chg="mod">
          <ac:chgData name="Javier Pérez Carrasco" userId="9a05148e10ebe119" providerId="LiveId" clId="{0A3A3FC7-9C43-4316-8DCB-09A5803426B6}" dt="2022-06-13T15:06:06.900" v="117" actId="14100"/>
          <ac:spMkLst>
            <pc:docMk/>
            <pc:sldMk cId="48236049" sldId="264"/>
            <ac:spMk id="3" creationId="{A254EF98-EEF8-4042-9EE0-32AA1B91406B}"/>
          </ac:spMkLst>
        </pc:spChg>
      </pc:sldChg>
      <pc:sldChg chg="modSp mod">
        <pc:chgData name="Javier Pérez Carrasco" userId="9a05148e10ebe119" providerId="LiveId" clId="{0A3A3FC7-9C43-4316-8DCB-09A5803426B6}" dt="2022-06-13T15:06:36.148" v="119" actId="120"/>
        <pc:sldMkLst>
          <pc:docMk/>
          <pc:sldMk cId="1155856192" sldId="265"/>
        </pc:sldMkLst>
        <pc:spChg chg="mod">
          <ac:chgData name="Javier Pérez Carrasco" userId="9a05148e10ebe119" providerId="LiveId" clId="{0A3A3FC7-9C43-4316-8DCB-09A5803426B6}" dt="2022-06-13T15:06:36.148" v="119" actId="120"/>
          <ac:spMkLst>
            <pc:docMk/>
            <pc:sldMk cId="1155856192" sldId="265"/>
            <ac:spMk id="3" creationId="{846EE782-7BAE-4B4C-ACAB-B8740F77DBAB}"/>
          </ac:spMkLst>
        </pc:spChg>
      </pc:sldChg>
      <pc:sldChg chg="modSp mod">
        <pc:chgData name="Javier Pérez Carrasco" userId="9a05148e10ebe119" providerId="LiveId" clId="{0A3A3FC7-9C43-4316-8DCB-09A5803426B6}" dt="2022-06-13T15:06:53.884" v="123" actId="120"/>
        <pc:sldMkLst>
          <pc:docMk/>
          <pc:sldMk cId="443504012" sldId="266"/>
        </pc:sldMkLst>
        <pc:spChg chg="mod">
          <ac:chgData name="Javier Pérez Carrasco" userId="9a05148e10ebe119" providerId="LiveId" clId="{0A3A3FC7-9C43-4316-8DCB-09A5803426B6}" dt="2022-06-13T15:06:53.884" v="123" actId="120"/>
          <ac:spMkLst>
            <pc:docMk/>
            <pc:sldMk cId="443504012" sldId="266"/>
            <ac:spMk id="3" creationId="{E8D73255-1A32-4471-9E34-EE073B4C8F95}"/>
          </ac:spMkLst>
        </pc:spChg>
      </pc:sldChg>
      <pc:sldChg chg="modSp mod">
        <pc:chgData name="Javier Pérez Carrasco" userId="9a05148e10ebe119" providerId="LiveId" clId="{0A3A3FC7-9C43-4316-8DCB-09A5803426B6}" dt="2022-06-13T15:07:20.445" v="127" actId="14100"/>
        <pc:sldMkLst>
          <pc:docMk/>
          <pc:sldMk cId="758653939" sldId="267"/>
        </pc:sldMkLst>
        <pc:spChg chg="mod">
          <ac:chgData name="Javier Pérez Carrasco" userId="9a05148e10ebe119" providerId="LiveId" clId="{0A3A3FC7-9C43-4316-8DCB-09A5803426B6}" dt="2022-06-13T15:07:06.059" v="124" actId="20577"/>
          <ac:spMkLst>
            <pc:docMk/>
            <pc:sldMk cId="758653939" sldId="267"/>
            <ac:spMk id="3" creationId="{1D1F5B80-86FD-44C1-9A21-D56B414BC43E}"/>
          </ac:spMkLst>
        </pc:spChg>
        <pc:picChg chg="mod">
          <ac:chgData name="Javier Pérez Carrasco" userId="9a05148e10ebe119" providerId="LiveId" clId="{0A3A3FC7-9C43-4316-8DCB-09A5803426B6}" dt="2022-06-13T15:07:20.445" v="127" actId="14100"/>
          <ac:picMkLst>
            <pc:docMk/>
            <pc:sldMk cId="758653939" sldId="267"/>
            <ac:picMk id="2" creationId="{250A937F-F1BE-49DE-B5E1-DB8F8EA92235}"/>
          </ac:picMkLst>
        </pc:picChg>
      </pc:sldChg>
      <pc:sldChg chg="modSp mod">
        <pc:chgData name="Javier Pérez Carrasco" userId="9a05148e10ebe119" providerId="LiveId" clId="{0A3A3FC7-9C43-4316-8DCB-09A5803426B6}" dt="2022-06-13T15:07:44.076" v="130" actId="14100"/>
        <pc:sldMkLst>
          <pc:docMk/>
          <pc:sldMk cId="460477131" sldId="268"/>
        </pc:sldMkLst>
        <pc:spChg chg="mod">
          <ac:chgData name="Javier Pérez Carrasco" userId="9a05148e10ebe119" providerId="LiveId" clId="{0A3A3FC7-9C43-4316-8DCB-09A5803426B6}" dt="2022-06-13T15:07:44.076" v="130" actId="14100"/>
          <ac:spMkLst>
            <pc:docMk/>
            <pc:sldMk cId="460477131" sldId="268"/>
            <ac:spMk id="3" creationId="{B9978682-65DA-4596-A942-582A4D3E9D72}"/>
          </ac:spMkLst>
        </pc:spChg>
      </pc:sldChg>
      <pc:sldChg chg="addSp modSp mod">
        <pc:chgData name="Javier Pérez Carrasco" userId="9a05148e10ebe119" providerId="LiveId" clId="{0A3A3FC7-9C43-4316-8DCB-09A5803426B6}" dt="2022-06-13T15:09:40.089" v="137" actId="1076"/>
        <pc:sldMkLst>
          <pc:docMk/>
          <pc:sldMk cId="1894082330" sldId="272"/>
        </pc:sldMkLst>
        <pc:spChg chg="mod">
          <ac:chgData name="Javier Pérez Carrasco" userId="9a05148e10ebe119" providerId="LiveId" clId="{0A3A3FC7-9C43-4316-8DCB-09A5803426B6}" dt="2022-06-13T15:08:40.630" v="133" actId="1076"/>
          <ac:spMkLst>
            <pc:docMk/>
            <pc:sldMk cId="1894082330" sldId="272"/>
            <ac:spMk id="5" creationId="{43968DE7-5100-46AB-BA77-AF4409B4C5C9}"/>
          </ac:spMkLst>
        </pc:spChg>
        <pc:picChg chg="add mod">
          <ac:chgData name="Javier Pérez Carrasco" userId="9a05148e10ebe119" providerId="LiveId" clId="{0A3A3FC7-9C43-4316-8DCB-09A5803426B6}" dt="2022-06-13T15:09:40.089" v="137" actId="1076"/>
          <ac:picMkLst>
            <pc:docMk/>
            <pc:sldMk cId="1894082330" sldId="272"/>
            <ac:picMk id="1026" creationId="{08A562D5-48CD-D7C6-E3EC-BA2C5FDD1798}"/>
          </ac:picMkLst>
        </pc:picChg>
      </pc:sldChg>
      <pc:sldChg chg="modSp mod">
        <pc:chgData name="Javier Pérez Carrasco" userId="9a05148e10ebe119" providerId="LiveId" clId="{0A3A3FC7-9C43-4316-8DCB-09A5803426B6}" dt="2022-06-13T15:09:55.084" v="140" actId="14100"/>
        <pc:sldMkLst>
          <pc:docMk/>
          <pc:sldMk cId="1076193946" sldId="273"/>
        </pc:sldMkLst>
        <pc:spChg chg="mod">
          <ac:chgData name="Javier Pérez Carrasco" userId="9a05148e10ebe119" providerId="LiveId" clId="{0A3A3FC7-9C43-4316-8DCB-09A5803426B6}" dt="2022-06-13T15:09:55.084" v="140" actId="14100"/>
          <ac:spMkLst>
            <pc:docMk/>
            <pc:sldMk cId="1076193946" sldId="273"/>
            <ac:spMk id="3" creationId="{1E916B22-EB6B-4BA0-97A7-C96214D8CA1F}"/>
          </ac:spMkLst>
        </pc:spChg>
      </pc:sldChg>
      <pc:sldChg chg="addSp delSp modSp mod">
        <pc:chgData name="Javier Pérez Carrasco" userId="9a05148e10ebe119" providerId="LiveId" clId="{0A3A3FC7-9C43-4316-8DCB-09A5803426B6}" dt="2022-06-13T15:16:19.145" v="156" actId="1076"/>
        <pc:sldMkLst>
          <pc:docMk/>
          <pc:sldMk cId="3524286902" sldId="275"/>
        </pc:sldMkLst>
        <pc:spChg chg="mod">
          <ac:chgData name="Javier Pérez Carrasco" userId="9a05148e10ebe119" providerId="LiveId" clId="{0A3A3FC7-9C43-4316-8DCB-09A5803426B6}" dt="2022-06-13T15:15:10.427" v="147" actId="1076"/>
          <ac:spMkLst>
            <pc:docMk/>
            <pc:sldMk cId="3524286902" sldId="275"/>
            <ac:spMk id="3" creationId="{8709AD14-FE76-47ED-A90E-9436EDA8BC2B}"/>
          </ac:spMkLst>
        </pc:spChg>
        <pc:picChg chg="add del mod">
          <ac:chgData name="Javier Pérez Carrasco" userId="9a05148e10ebe119" providerId="LiveId" clId="{0A3A3FC7-9C43-4316-8DCB-09A5803426B6}" dt="2022-06-13T15:15:33.367" v="153" actId="478"/>
          <ac:picMkLst>
            <pc:docMk/>
            <pc:sldMk cId="3524286902" sldId="275"/>
            <ac:picMk id="2050" creationId="{98C49117-4764-8969-D0D6-702C63FBA078}"/>
          </ac:picMkLst>
        </pc:picChg>
        <pc:picChg chg="add mod">
          <ac:chgData name="Javier Pérez Carrasco" userId="9a05148e10ebe119" providerId="LiveId" clId="{0A3A3FC7-9C43-4316-8DCB-09A5803426B6}" dt="2022-06-13T15:16:19.145" v="156" actId="1076"/>
          <ac:picMkLst>
            <pc:docMk/>
            <pc:sldMk cId="3524286902" sldId="275"/>
            <ac:picMk id="2052" creationId="{7E2A9633-FA36-A959-0D21-E05EE4DCEA4D}"/>
          </ac:picMkLst>
        </pc:picChg>
      </pc:sldChg>
      <pc:sldChg chg="modSp mod">
        <pc:chgData name="Javier Pérez Carrasco" userId="9a05148e10ebe119" providerId="LiveId" clId="{0A3A3FC7-9C43-4316-8DCB-09A5803426B6}" dt="2022-06-13T15:16:54.525" v="159" actId="14100"/>
        <pc:sldMkLst>
          <pc:docMk/>
          <pc:sldMk cId="106270385" sldId="276"/>
        </pc:sldMkLst>
        <pc:spChg chg="mod">
          <ac:chgData name="Javier Pérez Carrasco" userId="9a05148e10ebe119" providerId="LiveId" clId="{0A3A3FC7-9C43-4316-8DCB-09A5803426B6}" dt="2022-06-13T15:16:54.525" v="159" actId="14100"/>
          <ac:spMkLst>
            <pc:docMk/>
            <pc:sldMk cId="106270385" sldId="276"/>
            <ac:spMk id="2" creationId="{AA16070B-0B67-4396-9EB5-AC4D29AA0709}"/>
          </ac:spMkLst>
        </pc:spChg>
      </pc:sldChg>
      <pc:sldChg chg="modSp mod">
        <pc:chgData name="Javier Pérez Carrasco" userId="9a05148e10ebe119" providerId="LiveId" clId="{0A3A3FC7-9C43-4316-8DCB-09A5803426B6}" dt="2022-06-13T15:17:10.978" v="162" actId="14100"/>
        <pc:sldMkLst>
          <pc:docMk/>
          <pc:sldMk cId="1083828138" sldId="277"/>
        </pc:sldMkLst>
        <pc:spChg chg="mod">
          <ac:chgData name="Javier Pérez Carrasco" userId="9a05148e10ebe119" providerId="LiveId" clId="{0A3A3FC7-9C43-4316-8DCB-09A5803426B6}" dt="2022-06-13T15:17:10.978" v="162" actId="14100"/>
          <ac:spMkLst>
            <pc:docMk/>
            <pc:sldMk cId="1083828138" sldId="277"/>
            <ac:spMk id="3" creationId="{6C1A9C55-E937-4F17-815C-9168BACD89F8}"/>
          </ac:spMkLst>
        </pc:spChg>
      </pc:sldChg>
      <pc:sldChg chg="modSp mod">
        <pc:chgData name="Javier Pérez Carrasco" userId="9a05148e10ebe119" providerId="LiveId" clId="{0A3A3FC7-9C43-4316-8DCB-09A5803426B6}" dt="2022-06-13T15:17:38.297" v="167" actId="14100"/>
        <pc:sldMkLst>
          <pc:docMk/>
          <pc:sldMk cId="2393714947" sldId="278"/>
        </pc:sldMkLst>
        <pc:spChg chg="mod">
          <ac:chgData name="Javier Pérez Carrasco" userId="9a05148e10ebe119" providerId="LiveId" clId="{0A3A3FC7-9C43-4316-8DCB-09A5803426B6}" dt="2022-06-13T15:17:38.297" v="167" actId="14100"/>
          <ac:spMkLst>
            <pc:docMk/>
            <pc:sldMk cId="2393714947" sldId="278"/>
            <ac:spMk id="3" creationId="{9415A9E4-51FE-45D2-BC8A-DF8CEA44B511}"/>
          </ac:spMkLst>
        </pc:spChg>
      </pc:sldChg>
      <pc:sldChg chg="modSp mod">
        <pc:chgData name="Javier Pérez Carrasco" userId="9a05148e10ebe119" providerId="LiveId" clId="{0A3A3FC7-9C43-4316-8DCB-09A5803426B6}" dt="2022-06-13T15:17:54.100" v="170" actId="14100"/>
        <pc:sldMkLst>
          <pc:docMk/>
          <pc:sldMk cId="3001469606" sldId="279"/>
        </pc:sldMkLst>
        <pc:spChg chg="mod">
          <ac:chgData name="Javier Pérez Carrasco" userId="9a05148e10ebe119" providerId="LiveId" clId="{0A3A3FC7-9C43-4316-8DCB-09A5803426B6}" dt="2022-06-13T15:17:54.100" v="170" actId="14100"/>
          <ac:spMkLst>
            <pc:docMk/>
            <pc:sldMk cId="3001469606" sldId="279"/>
            <ac:spMk id="3" creationId="{86245E01-0CEA-40DF-9E34-40F9FFDF05A3}"/>
          </ac:spMkLst>
        </pc:spChg>
      </pc:sldChg>
      <pc:sldChg chg="modSp mod">
        <pc:chgData name="Javier Pérez Carrasco" userId="9a05148e10ebe119" providerId="LiveId" clId="{0A3A3FC7-9C43-4316-8DCB-09A5803426B6}" dt="2022-06-13T15:18:12.998" v="173" actId="2710"/>
        <pc:sldMkLst>
          <pc:docMk/>
          <pc:sldMk cId="752701847" sldId="280"/>
        </pc:sldMkLst>
        <pc:spChg chg="mod">
          <ac:chgData name="Javier Pérez Carrasco" userId="9a05148e10ebe119" providerId="LiveId" clId="{0A3A3FC7-9C43-4316-8DCB-09A5803426B6}" dt="2022-06-13T15:18:12.998" v="173" actId="2710"/>
          <ac:spMkLst>
            <pc:docMk/>
            <pc:sldMk cId="752701847" sldId="280"/>
            <ac:spMk id="3" creationId="{0C0EFE53-D961-4614-8DD5-24BA39648360}"/>
          </ac:spMkLst>
        </pc:spChg>
      </pc:sldChg>
      <pc:sldChg chg="modSp mod">
        <pc:chgData name="Javier Pérez Carrasco" userId="9a05148e10ebe119" providerId="LiveId" clId="{0A3A3FC7-9C43-4316-8DCB-09A5803426B6}" dt="2022-06-13T15:18:38.067" v="177" actId="2710"/>
        <pc:sldMkLst>
          <pc:docMk/>
          <pc:sldMk cId="4070176596" sldId="281"/>
        </pc:sldMkLst>
        <pc:spChg chg="mod">
          <ac:chgData name="Javier Pérez Carrasco" userId="9a05148e10ebe119" providerId="LiveId" clId="{0A3A3FC7-9C43-4316-8DCB-09A5803426B6}" dt="2022-06-13T15:18:38.067" v="177" actId="2710"/>
          <ac:spMkLst>
            <pc:docMk/>
            <pc:sldMk cId="4070176596" sldId="281"/>
            <ac:spMk id="3" creationId="{352C8478-CB8D-410E-81CB-91E2777BBA5C}"/>
          </ac:spMkLst>
        </pc:spChg>
      </pc:sldChg>
      <pc:sldChg chg="addSp delSp modSp mod setBg">
        <pc:chgData name="Javier Pérez Carrasco" userId="9a05148e10ebe119" providerId="LiveId" clId="{0A3A3FC7-9C43-4316-8DCB-09A5803426B6}" dt="2022-06-13T15:23:15.701" v="220" actId="1076"/>
        <pc:sldMkLst>
          <pc:docMk/>
          <pc:sldMk cId="628338277" sldId="282"/>
        </pc:sldMkLst>
        <pc:spChg chg="add del mod ord">
          <ac:chgData name="Javier Pérez Carrasco" userId="9a05148e10ebe119" providerId="LiveId" clId="{0A3A3FC7-9C43-4316-8DCB-09A5803426B6}" dt="2022-06-13T15:23:02.627" v="218" actId="26606"/>
          <ac:spMkLst>
            <pc:docMk/>
            <pc:sldMk cId="628338277" sldId="282"/>
            <ac:spMk id="3" creationId="{699F4164-4DE1-4BDB-94D8-8972F82A0418}"/>
          </ac:spMkLst>
        </pc:spChg>
        <pc:spChg chg="add del mod">
          <ac:chgData name="Javier Pérez Carrasco" userId="9a05148e10ebe119" providerId="LiveId" clId="{0A3A3FC7-9C43-4316-8DCB-09A5803426B6}" dt="2022-06-13T15:21:48.456" v="193"/>
          <ac:spMkLst>
            <pc:docMk/>
            <pc:sldMk cId="628338277" sldId="282"/>
            <ac:spMk id="4" creationId="{B5638AAA-D776-6EFD-FF4C-619ACFC13490}"/>
          </ac:spMkLst>
        </pc:spChg>
        <pc:spChg chg="add del">
          <ac:chgData name="Javier Pérez Carrasco" userId="9a05148e10ebe119" providerId="LiveId" clId="{0A3A3FC7-9C43-4316-8DCB-09A5803426B6}" dt="2022-06-13T15:23:02.627" v="218" actId="26606"/>
          <ac:spMkLst>
            <pc:docMk/>
            <pc:sldMk cId="628338277" sldId="282"/>
            <ac:spMk id="3083" creationId="{04812C46-200A-4DEB-A05E-3ED6C68C2387}"/>
          </ac:spMkLst>
        </pc:spChg>
        <pc:spChg chg="add del">
          <ac:chgData name="Javier Pérez Carrasco" userId="9a05148e10ebe119" providerId="LiveId" clId="{0A3A3FC7-9C43-4316-8DCB-09A5803426B6}" dt="2022-06-13T15:23:02.627" v="218" actId="26606"/>
          <ac:spMkLst>
            <pc:docMk/>
            <pc:sldMk cId="628338277" sldId="282"/>
            <ac:spMk id="3085" creationId="{D1EA859B-E555-4109-94F3-6700E046E008}"/>
          </ac:spMkLst>
        </pc:spChg>
        <pc:picChg chg="add del mod">
          <ac:chgData name="Javier Pérez Carrasco" userId="9a05148e10ebe119" providerId="LiveId" clId="{0A3A3FC7-9C43-4316-8DCB-09A5803426B6}" dt="2022-06-13T15:22:09.730" v="209" actId="478"/>
          <ac:picMkLst>
            <pc:docMk/>
            <pc:sldMk cId="628338277" sldId="282"/>
            <ac:picMk id="2" creationId="{769B943A-360D-0E0F-8E66-573338BEE0CD}"/>
          </ac:picMkLst>
        </pc:picChg>
        <pc:picChg chg="add del mod">
          <ac:chgData name="Javier Pérez Carrasco" userId="9a05148e10ebe119" providerId="LiveId" clId="{0A3A3FC7-9C43-4316-8DCB-09A5803426B6}" dt="2022-06-13T15:21:48.456" v="193"/>
          <ac:picMkLst>
            <pc:docMk/>
            <pc:sldMk cId="628338277" sldId="282"/>
            <ac:picMk id="5" creationId="{B172CD24-6F76-37E8-A080-6193E28BA617}"/>
          </ac:picMkLst>
        </pc:picChg>
        <pc:picChg chg="add del mod">
          <ac:chgData name="Javier Pérez Carrasco" userId="9a05148e10ebe119" providerId="LiveId" clId="{0A3A3FC7-9C43-4316-8DCB-09A5803426B6}" dt="2022-06-13T15:21:53.255" v="200"/>
          <ac:picMkLst>
            <pc:docMk/>
            <pc:sldMk cId="628338277" sldId="282"/>
            <ac:picMk id="3074" creationId="{34D3CAA4-2162-6BD0-BCD2-A4F320865A89}"/>
          </ac:picMkLst>
        </pc:picChg>
        <pc:picChg chg="add del mod">
          <ac:chgData name="Javier Pérez Carrasco" userId="9a05148e10ebe119" providerId="LiveId" clId="{0A3A3FC7-9C43-4316-8DCB-09A5803426B6}" dt="2022-06-13T15:22:37.816" v="215"/>
          <ac:picMkLst>
            <pc:docMk/>
            <pc:sldMk cId="628338277" sldId="282"/>
            <ac:picMk id="3076" creationId="{5E514983-83A1-70AD-6AC7-BB01A3915EE5}"/>
          </ac:picMkLst>
        </pc:picChg>
        <pc:picChg chg="add mod">
          <ac:chgData name="Javier Pérez Carrasco" userId="9a05148e10ebe119" providerId="LiveId" clId="{0A3A3FC7-9C43-4316-8DCB-09A5803426B6}" dt="2022-06-13T15:23:15.701" v="220" actId="1076"/>
          <ac:picMkLst>
            <pc:docMk/>
            <pc:sldMk cId="628338277" sldId="282"/>
            <ac:picMk id="3078" creationId="{2A3B4D03-8108-A261-CC0A-B5F2879C7127}"/>
          </ac:picMkLst>
        </pc:picChg>
      </pc:sldChg>
      <pc:sldChg chg="modSp mod">
        <pc:chgData name="Javier Pérez Carrasco" userId="9a05148e10ebe119" providerId="LiveId" clId="{0A3A3FC7-9C43-4316-8DCB-09A5803426B6}" dt="2022-06-13T15:24:23.112" v="221" actId="14100"/>
        <pc:sldMkLst>
          <pc:docMk/>
          <pc:sldMk cId="1047169943" sldId="283"/>
        </pc:sldMkLst>
        <pc:spChg chg="mod">
          <ac:chgData name="Javier Pérez Carrasco" userId="9a05148e10ebe119" providerId="LiveId" clId="{0A3A3FC7-9C43-4316-8DCB-09A5803426B6}" dt="2022-06-13T15:24:23.112" v="221" actId="14100"/>
          <ac:spMkLst>
            <pc:docMk/>
            <pc:sldMk cId="1047169943" sldId="283"/>
            <ac:spMk id="3" creationId="{48D57FFE-75F4-4E00-A0C7-2BA0B3BBC259}"/>
          </ac:spMkLst>
        </pc:spChg>
      </pc:sldChg>
      <pc:sldChg chg="modSp mod">
        <pc:chgData name="Javier Pérez Carrasco" userId="9a05148e10ebe119" providerId="LiveId" clId="{0A3A3FC7-9C43-4316-8DCB-09A5803426B6}" dt="2022-06-13T15:24:35.750" v="223" actId="1076"/>
        <pc:sldMkLst>
          <pc:docMk/>
          <pc:sldMk cId="520820792" sldId="284"/>
        </pc:sldMkLst>
        <pc:spChg chg="mod">
          <ac:chgData name="Javier Pérez Carrasco" userId="9a05148e10ebe119" providerId="LiveId" clId="{0A3A3FC7-9C43-4316-8DCB-09A5803426B6}" dt="2022-06-13T15:24:35.750" v="223" actId="1076"/>
          <ac:spMkLst>
            <pc:docMk/>
            <pc:sldMk cId="520820792" sldId="284"/>
            <ac:spMk id="3" creationId="{940F5879-A8C3-4E23-AE28-BBE7A8DBA66C}"/>
          </ac:spMkLst>
        </pc:spChg>
      </pc:sldChg>
      <pc:sldChg chg="modSp mod">
        <pc:chgData name="Javier Pérez Carrasco" userId="9a05148e10ebe119" providerId="LiveId" clId="{0A3A3FC7-9C43-4316-8DCB-09A5803426B6}" dt="2022-06-13T15:25:58.904" v="226" actId="1076"/>
        <pc:sldMkLst>
          <pc:docMk/>
          <pc:sldMk cId="3442681654" sldId="288"/>
        </pc:sldMkLst>
        <pc:picChg chg="mod">
          <ac:chgData name="Javier Pérez Carrasco" userId="9a05148e10ebe119" providerId="LiveId" clId="{0A3A3FC7-9C43-4316-8DCB-09A5803426B6}" dt="2022-06-13T15:25:58.904" v="226" actId="1076"/>
          <ac:picMkLst>
            <pc:docMk/>
            <pc:sldMk cId="3442681654" sldId="288"/>
            <ac:picMk id="3" creationId="{E930D304-9C7D-4F77-8CE5-C5DF6AF592E0}"/>
          </ac:picMkLst>
        </pc:picChg>
        <pc:picChg chg="mod">
          <ac:chgData name="Javier Pérez Carrasco" userId="9a05148e10ebe119" providerId="LiveId" clId="{0A3A3FC7-9C43-4316-8DCB-09A5803426B6}" dt="2022-06-13T15:25:56.843" v="225" actId="1076"/>
          <ac:picMkLst>
            <pc:docMk/>
            <pc:sldMk cId="3442681654" sldId="288"/>
            <ac:picMk id="4" creationId="{FBEF3693-9012-43A6-8D40-E0C76C4843F6}"/>
          </ac:picMkLst>
        </pc:picChg>
      </pc:sldChg>
    </pc:docChg>
  </pc:docChgLst>
  <pc:docChgLst>
    <pc:chgData userId="9a05148e10ebe119" providerId="LiveId" clId="{6F223B25-4CE4-47C3-A369-E24961076932}"/>
    <pc:docChg chg="modSld">
      <pc:chgData name="" userId="9a05148e10ebe119" providerId="LiveId" clId="{6F223B25-4CE4-47C3-A369-E24961076932}" dt="2022-02-10T11:22:49.004" v="1391" actId="14100"/>
      <pc:docMkLst>
        <pc:docMk/>
      </pc:docMkLst>
      <pc:sldChg chg="modSp">
        <pc:chgData name="" userId="9a05148e10ebe119" providerId="LiveId" clId="{6F223B25-4CE4-47C3-A369-E24961076932}" dt="2022-02-10T11:06:00.380" v="1348" actId="14100"/>
        <pc:sldMkLst>
          <pc:docMk/>
          <pc:sldMk cId="1068581059" sldId="257"/>
        </pc:sldMkLst>
        <pc:spChg chg="mod">
          <ac:chgData name="" userId="9a05148e10ebe119" providerId="LiveId" clId="{6F223B25-4CE4-47C3-A369-E24961076932}" dt="2022-02-10T11:06:00.380" v="1348" actId="14100"/>
          <ac:spMkLst>
            <pc:docMk/>
            <pc:sldMk cId="1068581059" sldId="257"/>
            <ac:spMk id="3" creationId="{CB8836D7-36D3-4A4B-AACF-52CA58DA35B8}"/>
          </ac:spMkLst>
        </pc:spChg>
      </pc:sldChg>
      <pc:sldChg chg="modSp">
        <pc:chgData name="" userId="9a05148e10ebe119" providerId="LiveId" clId="{6F223B25-4CE4-47C3-A369-E24961076932}" dt="2022-02-10T11:07:09.885" v="1350" actId="20577"/>
        <pc:sldMkLst>
          <pc:docMk/>
          <pc:sldMk cId="3126653648" sldId="258"/>
        </pc:sldMkLst>
        <pc:spChg chg="mod">
          <ac:chgData name="" userId="9a05148e10ebe119" providerId="LiveId" clId="{6F223B25-4CE4-47C3-A369-E24961076932}" dt="2022-02-10T11:07:09.885" v="1350" actId="20577"/>
          <ac:spMkLst>
            <pc:docMk/>
            <pc:sldMk cId="3126653648" sldId="258"/>
            <ac:spMk id="3" creationId="{36F9761E-3C03-4642-8D6D-95BB52AA1789}"/>
          </ac:spMkLst>
        </pc:spChg>
      </pc:sldChg>
      <pc:sldChg chg="modSp">
        <pc:chgData name="" userId="9a05148e10ebe119" providerId="LiveId" clId="{6F223B25-4CE4-47C3-A369-E24961076932}" dt="2022-02-10T11:08:02.111" v="1383" actId="20577"/>
        <pc:sldMkLst>
          <pc:docMk/>
          <pc:sldMk cId="3627736906" sldId="262"/>
        </pc:sldMkLst>
        <pc:spChg chg="mod">
          <ac:chgData name="" userId="9a05148e10ebe119" providerId="LiveId" clId="{6F223B25-4CE4-47C3-A369-E24961076932}" dt="2022-02-10T11:08:02.111" v="1383" actId="20577"/>
          <ac:spMkLst>
            <pc:docMk/>
            <pc:sldMk cId="3627736906" sldId="262"/>
            <ac:spMk id="3" creationId="{913742B0-0427-4374-A2EB-F9D7C7A91CE9}"/>
          </ac:spMkLst>
        </pc:spChg>
      </pc:sldChg>
      <pc:sldChg chg="modSp">
        <pc:chgData name="" userId="9a05148e10ebe119" providerId="LiveId" clId="{6F223B25-4CE4-47C3-A369-E24961076932}" dt="2022-02-10T10:54:08.780" v="1300" actId="2711"/>
        <pc:sldMkLst>
          <pc:docMk/>
          <pc:sldMk cId="48236049" sldId="264"/>
        </pc:sldMkLst>
        <pc:spChg chg="mod">
          <ac:chgData name="" userId="9a05148e10ebe119" providerId="LiveId" clId="{6F223B25-4CE4-47C3-A369-E24961076932}" dt="2022-02-10T10:54:08.780" v="1300" actId="2711"/>
          <ac:spMkLst>
            <pc:docMk/>
            <pc:sldMk cId="48236049" sldId="264"/>
            <ac:spMk id="3" creationId="{A254EF98-EEF8-4042-9EE0-32AA1B91406B}"/>
          </ac:spMkLst>
        </pc:spChg>
      </pc:sldChg>
      <pc:sldChg chg="modSp">
        <pc:chgData name="" userId="9a05148e10ebe119" providerId="LiveId" clId="{6F223B25-4CE4-47C3-A369-E24961076932}" dt="2022-02-10T10:55:01.146" v="1304" actId="14100"/>
        <pc:sldMkLst>
          <pc:docMk/>
          <pc:sldMk cId="443504012" sldId="266"/>
        </pc:sldMkLst>
        <pc:spChg chg="mod">
          <ac:chgData name="" userId="9a05148e10ebe119" providerId="LiveId" clId="{6F223B25-4CE4-47C3-A369-E24961076932}" dt="2022-02-10T10:55:01.146" v="1304" actId="14100"/>
          <ac:spMkLst>
            <pc:docMk/>
            <pc:sldMk cId="443504012" sldId="266"/>
            <ac:spMk id="3" creationId="{E8D73255-1A32-4471-9E34-EE073B4C8F95}"/>
          </ac:spMkLst>
        </pc:spChg>
      </pc:sldChg>
      <pc:sldChg chg="modSp">
        <pc:chgData name="" userId="9a05148e10ebe119" providerId="LiveId" clId="{6F223B25-4CE4-47C3-A369-E24961076932}" dt="2022-02-10T11:08:33.965" v="1385" actId="14100"/>
        <pc:sldMkLst>
          <pc:docMk/>
          <pc:sldMk cId="758653939" sldId="267"/>
        </pc:sldMkLst>
        <pc:spChg chg="mod">
          <ac:chgData name="" userId="9a05148e10ebe119" providerId="LiveId" clId="{6F223B25-4CE4-47C3-A369-E24961076932}" dt="2022-02-10T11:08:33.965" v="1385" actId="14100"/>
          <ac:spMkLst>
            <pc:docMk/>
            <pc:sldMk cId="758653939" sldId="267"/>
            <ac:spMk id="3" creationId="{1D1F5B80-86FD-44C1-9A21-D56B414BC43E}"/>
          </ac:spMkLst>
        </pc:spChg>
      </pc:sldChg>
      <pc:sldChg chg="modSp">
        <pc:chgData name="" userId="9a05148e10ebe119" providerId="LiveId" clId="{6F223B25-4CE4-47C3-A369-E24961076932}" dt="2022-02-10T11:08:47.321" v="1386" actId="14100"/>
        <pc:sldMkLst>
          <pc:docMk/>
          <pc:sldMk cId="460477131" sldId="268"/>
        </pc:sldMkLst>
        <pc:spChg chg="mod">
          <ac:chgData name="" userId="9a05148e10ebe119" providerId="LiveId" clId="{6F223B25-4CE4-47C3-A369-E24961076932}" dt="2022-02-10T11:08:47.321" v="1386" actId="14100"/>
          <ac:spMkLst>
            <pc:docMk/>
            <pc:sldMk cId="460477131" sldId="268"/>
            <ac:spMk id="3" creationId="{B9978682-65DA-4596-A942-582A4D3E9D72}"/>
          </ac:spMkLst>
        </pc:spChg>
      </pc:sldChg>
      <pc:sldChg chg="modSp">
        <pc:chgData name="" userId="9a05148e10ebe119" providerId="LiveId" clId="{6F223B25-4CE4-47C3-A369-E24961076932}" dt="2022-02-10T11:13:10.363" v="1388" actId="2710"/>
        <pc:sldMkLst>
          <pc:docMk/>
          <pc:sldMk cId="13577518" sldId="270"/>
        </pc:sldMkLst>
        <pc:spChg chg="mod">
          <ac:chgData name="" userId="9a05148e10ebe119" providerId="LiveId" clId="{6F223B25-4CE4-47C3-A369-E24961076932}" dt="2022-02-10T11:13:10.363" v="1388" actId="2710"/>
          <ac:spMkLst>
            <pc:docMk/>
            <pc:sldMk cId="13577518" sldId="270"/>
            <ac:spMk id="3" creationId="{7CDA1B9B-36D7-40AD-8940-93FD053CE1A4}"/>
          </ac:spMkLst>
        </pc:spChg>
      </pc:sldChg>
      <pc:sldChg chg="modSp">
        <pc:chgData name="" userId="9a05148e10ebe119" providerId="LiveId" clId="{6F223B25-4CE4-47C3-A369-E24961076932}" dt="2022-02-10T10:57:28.578" v="1314" actId="2711"/>
        <pc:sldMkLst>
          <pc:docMk/>
          <pc:sldMk cId="3565437580" sldId="271"/>
        </pc:sldMkLst>
        <pc:spChg chg="mod">
          <ac:chgData name="" userId="9a05148e10ebe119" providerId="LiveId" clId="{6F223B25-4CE4-47C3-A369-E24961076932}" dt="2022-02-10T10:57:28.578" v="1314" actId="2711"/>
          <ac:spMkLst>
            <pc:docMk/>
            <pc:sldMk cId="3565437580" sldId="271"/>
            <ac:spMk id="3" creationId="{A9AD837A-2CFB-40DB-9948-8473939F65C7}"/>
          </ac:spMkLst>
        </pc:spChg>
      </pc:sldChg>
      <pc:sldChg chg="modSp">
        <pc:chgData name="" userId="9a05148e10ebe119" providerId="LiveId" clId="{6F223B25-4CE4-47C3-A369-E24961076932}" dt="2022-02-10T11:00:45.825" v="1318" actId="14100"/>
        <pc:sldMkLst>
          <pc:docMk/>
          <pc:sldMk cId="1894082330" sldId="272"/>
        </pc:sldMkLst>
        <pc:spChg chg="mod">
          <ac:chgData name="" userId="9a05148e10ebe119" providerId="LiveId" clId="{6F223B25-4CE4-47C3-A369-E24961076932}" dt="2022-02-10T11:00:45.825" v="1318" actId="14100"/>
          <ac:spMkLst>
            <pc:docMk/>
            <pc:sldMk cId="1894082330" sldId="272"/>
            <ac:spMk id="5" creationId="{43968DE7-5100-46AB-BA77-AF4409B4C5C9}"/>
          </ac:spMkLst>
        </pc:spChg>
      </pc:sldChg>
      <pc:sldChg chg="modSp">
        <pc:chgData name="" userId="9a05148e10ebe119" providerId="LiveId" clId="{6F223B25-4CE4-47C3-A369-E24961076932}" dt="2022-02-10T11:01:15.692" v="1320" actId="14100"/>
        <pc:sldMkLst>
          <pc:docMk/>
          <pc:sldMk cId="1076193946" sldId="273"/>
        </pc:sldMkLst>
        <pc:spChg chg="mod">
          <ac:chgData name="" userId="9a05148e10ebe119" providerId="LiveId" clId="{6F223B25-4CE4-47C3-A369-E24961076932}" dt="2022-02-10T11:01:15.692" v="1320" actId="14100"/>
          <ac:spMkLst>
            <pc:docMk/>
            <pc:sldMk cId="1076193946" sldId="273"/>
            <ac:spMk id="3" creationId="{1E916B22-EB6B-4BA0-97A7-C96214D8CA1F}"/>
          </ac:spMkLst>
        </pc:spChg>
      </pc:sldChg>
      <pc:sldChg chg="modSp">
        <pc:chgData name="" userId="9a05148e10ebe119" providerId="LiveId" clId="{6F223B25-4CE4-47C3-A369-E24961076932}" dt="2022-02-10T11:14:29.302" v="1390" actId="14100"/>
        <pc:sldMkLst>
          <pc:docMk/>
          <pc:sldMk cId="3042908983" sldId="274"/>
        </pc:sldMkLst>
        <pc:spChg chg="mod">
          <ac:chgData name="" userId="9a05148e10ebe119" providerId="LiveId" clId="{6F223B25-4CE4-47C3-A369-E24961076932}" dt="2022-02-10T11:14:29.302" v="1390" actId="14100"/>
          <ac:spMkLst>
            <pc:docMk/>
            <pc:sldMk cId="3042908983" sldId="274"/>
            <ac:spMk id="3" creationId="{E1E93B21-E063-4436-A3D8-6C980EBCC671}"/>
          </ac:spMkLst>
        </pc:spChg>
      </pc:sldChg>
      <pc:sldChg chg="modSp">
        <pc:chgData name="" userId="9a05148e10ebe119" providerId="LiveId" clId="{6F223B25-4CE4-47C3-A369-E24961076932}" dt="2022-02-10T11:02:03.822" v="1325" actId="14100"/>
        <pc:sldMkLst>
          <pc:docMk/>
          <pc:sldMk cId="3524286902" sldId="275"/>
        </pc:sldMkLst>
        <pc:spChg chg="mod">
          <ac:chgData name="" userId="9a05148e10ebe119" providerId="LiveId" clId="{6F223B25-4CE4-47C3-A369-E24961076932}" dt="2022-02-10T11:02:03.822" v="1325" actId="14100"/>
          <ac:spMkLst>
            <pc:docMk/>
            <pc:sldMk cId="3524286902" sldId="275"/>
            <ac:spMk id="3" creationId="{8709AD14-FE76-47ED-A90E-9436EDA8BC2B}"/>
          </ac:spMkLst>
        </pc:spChg>
      </pc:sldChg>
      <pc:sldChg chg="modSp">
        <pc:chgData name="" userId="9a05148e10ebe119" providerId="LiveId" clId="{6F223B25-4CE4-47C3-A369-E24961076932}" dt="2022-02-10T11:02:25.148" v="1327" actId="20577"/>
        <pc:sldMkLst>
          <pc:docMk/>
          <pc:sldMk cId="106270385" sldId="276"/>
        </pc:sldMkLst>
        <pc:spChg chg="mod">
          <ac:chgData name="" userId="9a05148e10ebe119" providerId="LiveId" clId="{6F223B25-4CE4-47C3-A369-E24961076932}" dt="2022-02-10T11:02:25.148" v="1327" actId="20577"/>
          <ac:spMkLst>
            <pc:docMk/>
            <pc:sldMk cId="106270385" sldId="276"/>
            <ac:spMk id="2" creationId="{AA16070B-0B67-4396-9EB5-AC4D29AA0709}"/>
          </ac:spMkLst>
        </pc:spChg>
      </pc:sldChg>
      <pc:sldChg chg="modSp">
        <pc:chgData name="" userId="9a05148e10ebe119" providerId="LiveId" clId="{6F223B25-4CE4-47C3-A369-E24961076932}" dt="2022-02-10T11:02:43.728" v="1329" actId="14100"/>
        <pc:sldMkLst>
          <pc:docMk/>
          <pc:sldMk cId="1083828138" sldId="277"/>
        </pc:sldMkLst>
        <pc:spChg chg="mod">
          <ac:chgData name="" userId="9a05148e10ebe119" providerId="LiveId" clId="{6F223B25-4CE4-47C3-A369-E24961076932}" dt="2022-02-10T11:02:43.728" v="1329" actId="14100"/>
          <ac:spMkLst>
            <pc:docMk/>
            <pc:sldMk cId="1083828138" sldId="277"/>
            <ac:spMk id="3" creationId="{6C1A9C55-E937-4F17-815C-9168BACD89F8}"/>
          </ac:spMkLst>
        </pc:spChg>
      </pc:sldChg>
      <pc:sldChg chg="modSp">
        <pc:chgData name="" userId="9a05148e10ebe119" providerId="LiveId" clId="{6F223B25-4CE4-47C3-A369-E24961076932}" dt="2022-02-10T11:03:14.405" v="1332" actId="14100"/>
        <pc:sldMkLst>
          <pc:docMk/>
          <pc:sldMk cId="3001469606" sldId="279"/>
        </pc:sldMkLst>
        <pc:spChg chg="mod">
          <ac:chgData name="" userId="9a05148e10ebe119" providerId="LiveId" clId="{6F223B25-4CE4-47C3-A369-E24961076932}" dt="2022-02-10T11:03:14.405" v="1332" actId="14100"/>
          <ac:spMkLst>
            <pc:docMk/>
            <pc:sldMk cId="3001469606" sldId="279"/>
            <ac:spMk id="3" creationId="{86245E01-0CEA-40DF-9E34-40F9FFDF05A3}"/>
          </ac:spMkLst>
        </pc:spChg>
      </pc:sldChg>
      <pc:sldChg chg="modSp">
        <pc:chgData name="" userId="9a05148e10ebe119" providerId="LiveId" clId="{6F223B25-4CE4-47C3-A369-E24961076932}" dt="2022-02-10T11:03:31.864" v="1333" actId="2711"/>
        <pc:sldMkLst>
          <pc:docMk/>
          <pc:sldMk cId="752701847" sldId="280"/>
        </pc:sldMkLst>
        <pc:spChg chg="mod">
          <ac:chgData name="" userId="9a05148e10ebe119" providerId="LiveId" clId="{6F223B25-4CE4-47C3-A369-E24961076932}" dt="2022-02-10T11:03:31.864" v="1333" actId="2711"/>
          <ac:spMkLst>
            <pc:docMk/>
            <pc:sldMk cId="752701847" sldId="280"/>
            <ac:spMk id="3" creationId="{0C0EFE53-D961-4614-8DD5-24BA39648360}"/>
          </ac:spMkLst>
        </pc:spChg>
      </pc:sldChg>
      <pc:sldChg chg="modSp">
        <pc:chgData name="" userId="9a05148e10ebe119" providerId="LiveId" clId="{6F223B25-4CE4-47C3-A369-E24961076932}" dt="2022-02-10T11:22:49.004" v="1391" actId="14100"/>
        <pc:sldMkLst>
          <pc:docMk/>
          <pc:sldMk cId="4070176596" sldId="281"/>
        </pc:sldMkLst>
        <pc:spChg chg="mod">
          <ac:chgData name="" userId="9a05148e10ebe119" providerId="LiveId" clId="{6F223B25-4CE4-47C3-A369-E24961076932}" dt="2022-02-10T11:22:49.004" v="1391" actId="14100"/>
          <ac:spMkLst>
            <pc:docMk/>
            <pc:sldMk cId="4070176596" sldId="281"/>
            <ac:spMk id="3" creationId="{352C8478-CB8D-410E-81CB-91E2777BBA5C}"/>
          </ac:spMkLst>
        </pc:spChg>
      </pc:sldChg>
      <pc:sldChg chg="modSp">
        <pc:chgData name="" userId="9a05148e10ebe119" providerId="LiveId" clId="{6F223B25-4CE4-47C3-A369-E24961076932}" dt="2022-02-10T11:04:07.463" v="1338" actId="2711"/>
        <pc:sldMkLst>
          <pc:docMk/>
          <pc:sldMk cId="628338277" sldId="282"/>
        </pc:sldMkLst>
        <pc:spChg chg="mod">
          <ac:chgData name="" userId="9a05148e10ebe119" providerId="LiveId" clId="{6F223B25-4CE4-47C3-A369-E24961076932}" dt="2022-02-10T11:04:07.463" v="1338" actId="2711"/>
          <ac:spMkLst>
            <pc:docMk/>
            <pc:sldMk cId="628338277" sldId="282"/>
            <ac:spMk id="3" creationId="{699F4164-4DE1-4BDB-94D8-8972F82A0418}"/>
          </ac:spMkLst>
        </pc:spChg>
      </pc:sldChg>
      <pc:sldChg chg="modSp">
        <pc:chgData name="" userId="9a05148e10ebe119" providerId="LiveId" clId="{6F223B25-4CE4-47C3-A369-E24961076932}" dt="2022-02-10T11:04:44.558" v="1339" actId="2711"/>
        <pc:sldMkLst>
          <pc:docMk/>
          <pc:sldMk cId="1047169943" sldId="283"/>
        </pc:sldMkLst>
        <pc:spChg chg="mod">
          <ac:chgData name="" userId="9a05148e10ebe119" providerId="LiveId" clId="{6F223B25-4CE4-47C3-A369-E24961076932}" dt="2022-02-10T11:04:44.558" v="1339" actId="2711"/>
          <ac:spMkLst>
            <pc:docMk/>
            <pc:sldMk cId="1047169943" sldId="283"/>
            <ac:spMk id="3" creationId="{48D57FFE-75F4-4E00-A0C7-2BA0B3BBC259}"/>
          </ac:spMkLst>
        </pc:spChg>
      </pc:sldChg>
      <pc:sldChg chg="modSp">
        <pc:chgData name="" userId="9a05148e10ebe119" providerId="LiveId" clId="{6F223B25-4CE4-47C3-A369-E24961076932}" dt="2022-02-10T11:05:02.325" v="1341" actId="14100"/>
        <pc:sldMkLst>
          <pc:docMk/>
          <pc:sldMk cId="520820792" sldId="284"/>
        </pc:sldMkLst>
        <pc:spChg chg="mod">
          <ac:chgData name="" userId="9a05148e10ebe119" providerId="LiveId" clId="{6F223B25-4CE4-47C3-A369-E24961076932}" dt="2022-02-10T11:05:02.325" v="1341" actId="14100"/>
          <ac:spMkLst>
            <pc:docMk/>
            <pc:sldMk cId="520820792" sldId="284"/>
            <ac:spMk id="3" creationId="{940F5879-A8C3-4E23-AE28-BBE7A8DBA66C}"/>
          </ac:spMkLst>
        </pc:spChg>
      </pc:sldChg>
      <pc:sldChg chg="modSp">
        <pc:chgData name="" userId="9a05148e10ebe119" providerId="LiveId" clId="{6F223B25-4CE4-47C3-A369-E24961076932}" dt="2022-02-10T11:05:18.922" v="1343" actId="14100"/>
        <pc:sldMkLst>
          <pc:docMk/>
          <pc:sldMk cId="1519524151" sldId="285"/>
        </pc:sldMkLst>
        <pc:spChg chg="mod">
          <ac:chgData name="" userId="9a05148e10ebe119" providerId="LiveId" clId="{6F223B25-4CE4-47C3-A369-E24961076932}" dt="2022-02-10T11:05:18.922" v="1343" actId="14100"/>
          <ac:spMkLst>
            <pc:docMk/>
            <pc:sldMk cId="1519524151" sldId="285"/>
            <ac:spMk id="3" creationId="{84256046-F269-4C3A-A919-ED8CE79BBE7E}"/>
          </ac:spMkLst>
        </pc:spChg>
      </pc:sldChg>
      <pc:sldChg chg="modSp">
        <pc:chgData name="" userId="9a05148e10ebe119" providerId="LiveId" clId="{6F223B25-4CE4-47C3-A369-E24961076932}" dt="2022-02-10T11:05:29.866" v="1344" actId="2711"/>
        <pc:sldMkLst>
          <pc:docMk/>
          <pc:sldMk cId="1161639010" sldId="286"/>
        </pc:sldMkLst>
        <pc:spChg chg="mod">
          <ac:chgData name="" userId="9a05148e10ebe119" providerId="LiveId" clId="{6F223B25-4CE4-47C3-A369-E24961076932}" dt="2022-02-10T11:05:29.866" v="1344" actId="2711"/>
          <ac:spMkLst>
            <pc:docMk/>
            <pc:sldMk cId="1161639010" sldId="286"/>
            <ac:spMk id="3" creationId="{1738852B-9777-4C7A-92C0-912E6E9F781A}"/>
          </ac:spMkLst>
        </pc:spChg>
      </pc:sldChg>
    </pc:docChg>
  </pc:docChgLst>
  <pc:docChgLst>
    <pc:chgData userId="9a05148e10ebe119" providerId="LiveId" clId="{9002FE83-B49C-4BCF-ADB3-C301663C4444}"/>
    <pc:docChg chg="custSel delSld modSld">
      <pc:chgData name="" userId="9a05148e10ebe119" providerId="LiveId" clId="{9002FE83-B49C-4BCF-ADB3-C301663C4444}" dt="2022-03-26T20:34:22.004" v="55" actId="255"/>
      <pc:docMkLst>
        <pc:docMk/>
      </pc:docMkLst>
      <pc:sldChg chg="modSp">
        <pc:chgData name="" userId="9a05148e10ebe119" providerId="LiveId" clId="{9002FE83-B49C-4BCF-ADB3-C301663C4444}" dt="2022-03-26T20:34:00.137" v="54" actId="123"/>
        <pc:sldMkLst>
          <pc:docMk/>
          <pc:sldMk cId="1068581059" sldId="257"/>
        </pc:sldMkLst>
        <pc:spChg chg="mod">
          <ac:chgData name="" userId="9a05148e10ebe119" providerId="LiveId" clId="{9002FE83-B49C-4BCF-ADB3-C301663C4444}" dt="2022-03-26T20:34:00.137" v="54" actId="123"/>
          <ac:spMkLst>
            <pc:docMk/>
            <pc:sldMk cId="1068581059" sldId="257"/>
            <ac:spMk id="3" creationId="{CB8836D7-36D3-4A4B-AACF-52CA58DA35B8}"/>
          </ac:spMkLst>
        </pc:spChg>
      </pc:sldChg>
      <pc:sldChg chg="modSp">
        <pc:chgData name="" userId="9a05148e10ebe119" providerId="LiveId" clId="{9002FE83-B49C-4BCF-ADB3-C301663C4444}" dt="2022-03-26T20:24:38.552" v="0" actId="123"/>
        <pc:sldMkLst>
          <pc:docMk/>
          <pc:sldMk cId="3126653648" sldId="258"/>
        </pc:sldMkLst>
        <pc:spChg chg="mod">
          <ac:chgData name="" userId="9a05148e10ebe119" providerId="LiveId" clId="{9002FE83-B49C-4BCF-ADB3-C301663C4444}" dt="2022-03-26T20:24:38.552" v="0" actId="123"/>
          <ac:spMkLst>
            <pc:docMk/>
            <pc:sldMk cId="3126653648" sldId="258"/>
            <ac:spMk id="3" creationId="{36F9761E-3C03-4642-8D6D-95BB52AA1789}"/>
          </ac:spMkLst>
        </pc:spChg>
      </pc:sldChg>
      <pc:sldChg chg="modSp">
        <pc:chgData name="" userId="9a05148e10ebe119" providerId="LiveId" clId="{9002FE83-B49C-4BCF-ADB3-C301663C4444}" dt="2022-03-26T20:24:53.131" v="1" actId="123"/>
        <pc:sldMkLst>
          <pc:docMk/>
          <pc:sldMk cId="1731730222" sldId="259"/>
        </pc:sldMkLst>
        <pc:spChg chg="mod">
          <ac:chgData name="" userId="9a05148e10ebe119" providerId="LiveId" clId="{9002FE83-B49C-4BCF-ADB3-C301663C4444}" dt="2022-03-26T20:24:53.131" v="1" actId="123"/>
          <ac:spMkLst>
            <pc:docMk/>
            <pc:sldMk cId="1731730222" sldId="259"/>
            <ac:spMk id="3" creationId="{8B268A7D-7290-43AB-B487-8DFB12F1B03D}"/>
          </ac:spMkLst>
        </pc:spChg>
      </pc:sldChg>
      <pc:sldChg chg="modSp">
        <pc:chgData name="" userId="9a05148e10ebe119" providerId="LiveId" clId="{9002FE83-B49C-4BCF-ADB3-C301663C4444}" dt="2022-03-26T20:25:01.336" v="2" actId="123"/>
        <pc:sldMkLst>
          <pc:docMk/>
          <pc:sldMk cId="3624947838" sldId="260"/>
        </pc:sldMkLst>
        <pc:spChg chg="mod">
          <ac:chgData name="" userId="9a05148e10ebe119" providerId="LiveId" clId="{9002FE83-B49C-4BCF-ADB3-C301663C4444}" dt="2022-03-26T20:25:01.336" v="2" actId="123"/>
          <ac:spMkLst>
            <pc:docMk/>
            <pc:sldMk cId="3624947838" sldId="260"/>
            <ac:spMk id="3" creationId="{1150DD7A-ADC7-4B74-B99E-5A8E599DA7F9}"/>
          </ac:spMkLst>
        </pc:spChg>
      </pc:sldChg>
      <pc:sldChg chg="modSp">
        <pc:chgData name="" userId="9a05148e10ebe119" providerId="LiveId" clId="{9002FE83-B49C-4BCF-ADB3-C301663C4444}" dt="2022-03-26T20:25:14.336" v="4" actId="123"/>
        <pc:sldMkLst>
          <pc:docMk/>
          <pc:sldMk cId="540320621" sldId="261"/>
        </pc:sldMkLst>
        <pc:spChg chg="mod">
          <ac:chgData name="" userId="9a05148e10ebe119" providerId="LiveId" clId="{9002FE83-B49C-4BCF-ADB3-C301663C4444}" dt="2022-03-26T20:25:14.336" v="4" actId="123"/>
          <ac:spMkLst>
            <pc:docMk/>
            <pc:sldMk cId="540320621" sldId="261"/>
            <ac:spMk id="3" creationId="{5B679273-4424-470D-BC3A-982095F35648}"/>
          </ac:spMkLst>
        </pc:spChg>
      </pc:sldChg>
      <pc:sldChg chg="modSp">
        <pc:chgData name="" userId="9a05148e10ebe119" providerId="LiveId" clId="{9002FE83-B49C-4BCF-ADB3-C301663C4444}" dt="2022-03-26T20:25:32.719" v="5" actId="123"/>
        <pc:sldMkLst>
          <pc:docMk/>
          <pc:sldMk cId="3627736906" sldId="262"/>
        </pc:sldMkLst>
        <pc:spChg chg="mod">
          <ac:chgData name="" userId="9a05148e10ebe119" providerId="LiveId" clId="{9002FE83-B49C-4BCF-ADB3-C301663C4444}" dt="2022-03-26T20:25:32.719" v="5" actId="123"/>
          <ac:spMkLst>
            <pc:docMk/>
            <pc:sldMk cId="3627736906" sldId="262"/>
            <ac:spMk id="3" creationId="{913742B0-0427-4374-A2EB-F9D7C7A91CE9}"/>
          </ac:spMkLst>
        </pc:spChg>
      </pc:sldChg>
      <pc:sldChg chg="modSp">
        <pc:chgData name="" userId="9a05148e10ebe119" providerId="LiveId" clId="{9002FE83-B49C-4BCF-ADB3-C301663C4444}" dt="2022-03-26T20:25:52.621" v="7" actId="123"/>
        <pc:sldMkLst>
          <pc:docMk/>
          <pc:sldMk cId="48236049" sldId="264"/>
        </pc:sldMkLst>
        <pc:spChg chg="mod">
          <ac:chgData name="" userId="9a05148e10ebe119" providerId="LiveId" clId="{9002FE83-B49C-4BCF-ADB3-C301663C4444}" dt="2022-03-26T20:25:52.621" v="7" actId="123"/>
          <ac:spMkLst>
            <pc:docMk/>
            <pc:sldMk cId="48236049" sldId="264"/>
            <ac:spMk id="3" creationId="{A254EF98-EEF8-4042-9EE0-32AA1B91406B}"/>
          </ac:spMkLst>
        </pc:spChg>
      </pc:sldChg>
      <pc:sldChg chg="modSp">
        <pc:chgData name="" userId="9a05148e10ebe119" providerId="LiveId" clId="{9002FE83-B49C-4BCF-ADB3-C301663C4444}" dt="2022-03-26T20:26:08.886" v="9" actId="123"/>
        <pc:sldMkLst>
          <pc:docMk/>
          <pc:sldMk cId="1155856192" sldId="265"/>
        </pc:sldMkLst>
        <pc:spChg chg="mod">
          <ac:chgData name="" userId="9a05148e10ebe119" providerId="LiveId" clId="{9002FE83-B49C-4BCF-ADB3-C301663C4444}" dt="2022-03-26T20:26:08.886" v="9" actId="123"/>
          <ac:spMkLst>
            <pc:docMk/>
            <pc:sldMk cId="1155856192" sldId="265"/>
            <ac:spMk id="3" creationId="{846EE782-7BAE-4B4C-ACAB-B8740F77DBAB}"/>
          </ac:spMkLst>
        </pc:spChg>
      </pc:sldChg>
      <pc:sldChg chg="modSp">
        <pc:chgData name="" userId="9a05148e10ebe119" providerId="LiveId" clId="{9002FE83-B49C-4BCF-ADB3-C301663C4444}" dt="2022-03-26T20:26:21.288" v="11" actId="120"/>
        <pc:sldMkLst>
          <pc:docMk/>
          <pc:sldMk cId="443504012" sldId="266"/>
        </pc:sldMkLst>
        <pc:spChg chg="mod">
          <ac:chgData name="" userId="9a05148e10ebe119" providerId="LiveId" clId="{9002FE83-B49C-4BCF-ADB3-C301663C4444}" dt="2022-03-26T20:26:21.288" v="11" actId="120"/>
          <ac:spMkLst>
            <pc:docMk/>
            <pc:sldMk cId="443504012" sldId="266"/>
            <ac:spMk id="3" creationId="{E8D73255-1A32-4471-9E34-EE073B4C8F95}"/>
          </ac:spMkLst>
        </pc:spChg>
      </pc:sldChg>
      <pc:sldChg chg="addSp modSp">
        <pc:chgData name="" userId="9a05148e10ebe119" providerId="LiveId" clId="{9002FE83-B49C-4BCF-ADB3-C301663C4444}" dt="2022-03-26T20:28:22.618" v="20" actId="14100"/>
        <pc:sldMkLst>
          <pc:docMk/>
          <pc:sldMk cId="758653939" sldId="267"/>
        </pc:sldMkLst>
        <pc:spChg chg="mod">
          <ac:chgData name="" userId="9a05148e10ebe119" providerId="LiveId" clId="{9002FE83-B49C-4BCF-ADB3-C301663C4444}" dt="2022-03-26T20:28:07.551" v="17" actId="123"/>
          <ac:spMkLst>
            <pc:docMk/>
            <pc:sldMk cId="758653939" sldId="267"/>
            <ac:spMk id="3" creationId="{1D1F5B80-86FD-44C1-9A21-D56B414BC43E}"/>
          </ac:spMkLst>
        </pc:spChg>
        <pc:picChg chg="add mod">
          <ac:chgData name="" userId="9a05148e10ebe119" providerId="LiveId" clId="{9002FE83-B49C-4BCF-ADB3-C301663C4444}" dt="2022-03-26T20:28:22.618" v="20" actId="14100"/>
          <ac:picMkLst>
            <pc:docMk/>
            <pc:sldMk cId="758653939" sldId="267"/>
            <ac:picMk id="2" creationId="{250A937F-F1BE-49DE-B5E1-DB8F8EA92235}"/>
          </ac:picMkLst>
        </pc:picChg>
      </pc:sldChg>
      <pc:sldChg chg="modSp">
        <pc:chgData name="" userId="9a05148e10ebe119" providerId="LiveId" clId="{9002FE83-B49C-4BCF-ADB3-C301663C4444}" dt="2022-03-26T20:28:36.805" v="21" actId="123"/>
        <pc:sldMkLst>
          <pc:docMk/>
          <pc:sldMk cId="460477131" sldId="268"/>
        </pc:sldMkLst>
        <pc:spChg chg="mod">
          <ac:chgData name="" userId="9a05148e10ebe119" providerId="LiveId" clId="{9002FE83-B49C-4BCF-ADB3-C301663C4444}" dt="2022-03-26T20:28:36.805" v="21" actId="123"/>
          <ac:spMkLst>
            <pc:docMk/>
            <pc:sldMk cId="460477131" sldId="268"/>
            <ac:spMk id="3" creationId="{B9978682-65DA-4596-A942-582A4D3E9D72}"/>
          </ac:spMkLst>
        </pc:spChg>
      </pc:sldChg>
      <pc:sldChg chg="modSp">
        <pc:chgData name="" userId="9a05148e10ebe119" providerId="LiveId" clId="{9002FE83-B49C-4BCF-ADB3-C301663C4444}" dt="2022-03-26T20:34:22.004" v="55" actId="255"/>
        <pc:sldMkLst>
          <pc:docMk/>
          <pc:sldMk cId="1268130498" sldId="269"/>
        </pc:sldMkLst>
        <pc:spChg chg="mod">
          <ac:chgData name="" userId="9a05148e10ebe119" providerId="LiveId" clId="{9002FE83-B49C-4BCF-ADB3-C301663C4444}" dt="2022-03-26T20:34:22.004" v="55" actId="255"/>
          <ac:spMkLst>
            <pc:docMk/>
            <pc:sldMk cId="1268130498" sldId="269"/>
            <ac:spMk id="3" creationId="{A8F05328-4B4A-432D-951C-983EB3BA85FC}"/>
          </ac:spMkLst>
        </pc:spChg>
      </pc:sldChg>
      <pc:sldChg chg="modSp">
        <pc:chgData name="" userId="9a05148e10ebe119" providerId="LiveId" clId="{9002FE83-B49C-4BCF-ADB3-C301663C4444}" dt="2022-03-26T20:29:16.957" v="25" actId="14100"/>
        <pc:sldMkLst>
          <pc:docMk/>
          <pc:sldMk cId="13577518" sldId="270"/>
        </pc:sldMkLst>
        <pc:spChg chg="mod">
          <ac:chgData name="" userId="9a05148e10ebe119" providerId="LiveId" clId="{9002FE83-B49C-4BCF-ADB3-C301663C4444}" dt="2022-03-26T20:29:16.957" v="25" actId="14100"/>
          <ac:spMkLst>
            <pc:docMk/>
            <pc:sldMk cId="13577518" sldId="270"/>
            <ac:spMk id="3" creationId="{7CDA1B9B-36D7-40AD-8940-93FD053CE1A4}"/>
          </ac:spMkLst>
        </pc:spChg>
      </pc:sldChg>
      <pc:sldChg chg="modSp">
        <pc:chgData name="" userId="9a05148e10ebe119" providerId="LiveId" clId="{9002FE83-B49C-4BCF-ADB3-C301663C4444}" dt="2022-03-26T20:29:33.468" v="27" actId="255"/>
        <pc:sldMkLst>
          <pc:docMk/>
          <pc:sldMk cId="3565437580" sldId="271"/>
        </pc:sldMkLst>
        <pc:spChg chg="mod">
          <ac:chgData name="" userId="9a05148e10ebe119" providerId="LiveId" clId="{9002FE83-B49C-4BCF-ADB3-C301663C4444}" dt="2022-03-26T20:29:33.468" v="27" actId="255"/>
          <ac:spMkLst>
            <pc:docMk/>
            <pc:sldMk cId="3565437580" sldId="271"/>
            <ac:spMk id="3" creationId="{A9AD837A-2CFB-40DB-9948-8473939F65C7}"/>
          </ac:spMkLst>
        </pc:spChg>
      </pc:sldChg>
      <pc:sldChg chg="modSp">
        <pc:chgData name="" userId="9a05148e10ebe119" providerId="LiveId" clId="{9002FE83-B49C-4BCF-ADB3-C301663C4444}" dt="2022-03-26T20:29:49.714" v="30" actId="14100"/>
        <pc:sldMkLst>
          <pc:docMk/>
          <pc:sldMk cId="1894082330" sldId="272"/>
        </pc:sldMkLst>
        <pc:spChg chg="mod">
          <ac:chgData name="" userId="9a05148e10ebe119" providerId="LiveId" clId="{9002FE83-B49C-4BCF-ADB3-C301663C4444}" dt="2022-03-26T20:29:49.714" v="30" actId="14100"/>
          <ac:spMkLst>
            <pc:docMk/>
            <pc:sldMk cId="1894082330" sldId="272"/>
            <ac:spMk id="5" creationId="{43968DE7-5100-46AB-BA77-AF4409B4C5C9}"/>
          </ac:spMkLst>
        </pc:spChg>
      </pc:sldChg>
      <pc:sldChg chg="modSp">
        <pc:chgData name="" userId="9a05148e10ebe119" providerId="LiveId" clId="{9002FE83-B49C-4BCF-ADB3-C301663C4444}" dt="2022-03-26T20:30:00.132" v="31" actId="123"/>
        <pc:sldMkLst>
          <pc:docMk/>
          <pc:sldMk cId="1076193946" sldId="273"/>
        </pc:sldMkLst>
        <pc:spChg chg="mod">
          <ac:chgData name="" userId="9a05148e10ebe119" providerId="LiveId" clId="{9002FE83-B49C-4BCF-ADB3-C301663C4444}" dt="2022-03-26T20:30:00.132" v="31" actId="123"/>
          <ac:spMkLst>
            <pc:docMk/>
            <pc:sldMk cId="1076193946" sldId="273"/>
            <ac:spMk id="3" creationId="{1E916B22-EB6B-4BA0-97A7-C96214D8CA1F}"/>
          </ac:spMkLst>
        </pc:spChg>
      </pc:sldChg>
      <pc:sldChg chg="modSp">
        <pc:chgData name="" userId="9a05148e10ebe119" providerId="LiveId" clId="{9002FE83-B49C-4BCF-ADB3-C301663C4444}" dt="2022-03-26T20:30:16.695" v="32" actId="123"/>
        <pc:sldMkLst>
          <pc:docMk/>
          <pc:sldMk cId="3042908983" sldId="274"/>
        </pc:sldMkLst>
        <pc:spChg chg="mod">
          <ac:chgData name="" userId="9a05148e10ebe119" providerId="LiveId" clId="{9002FE83-B49C-4BCF-ADB3-C301663C4444}" dt="2022-03-26T20:30:16.695" v="32" actId="123"/>
          <ac:spMkLst>
            <pc:docMk/>
            <pc:sldMk cId="3042908983" sldId="274"/>
            <ac:spMk id="3" creationId="{E1E93B21-E063-4436-A3D8-6C980EBCC671}"/>
          </ac:spMkLst>
        </pc:spChg>
      </pc:sldChg>
      <pc:sldChg chg="modSp">
        <pc:chgData name="" userId="9a05148e10ebe119" providerId="LiveId" clId="{9002FE83-B49C-4BCF-ADB3-C301663C4444}" dt="2022-03-26T20:30:44.561" v="35" actId="14100"/>
        <pc:sldMkLst>
          <pc:docMk/>
          <pc:sldMk cId="3524286902" sldId="275"/>
        </pc:sldMkLst>
        <pc:spChg chg="mod">
          <ac:chgData name="" userId="9a05148e10ebe119" providerId="LiveId" clId="{9002FE83-B49C-4BCF-ADB3-C301663C4444}" dt="2022-03-26T20:30:44.561" v="35" actId="14100"/>
          <ac:spMkLst>
            <pc:docMk/>
            <pc:sldMk cId="3524286902" sldId="275"/>
            <ac:spMk id="3" creationId="{8709AD14-FE76-47ED-A90E-9436EDA8BC2B}"/>
          </ac:spMkLst>
        </pc:spChg>
      </pc:sldChg>
      <pc:sldChg chg="modSp">
        <pc:chgData name="" userId="9a05148e10ebe119" providerId="LiveId" clId="{9002FE83-B49C-4BCF-ADB3-C301663C4444}" dt="2022-03-26T20:30:54.848" v="36" actId="123"/>
        <pc:sldMkLst>
          <pc:docMk/>
          <pc:sldMk cId="106270385" sldId="276"/>
        </pc:sldMkLst>
        <pc:spChg chg="mod">
          <ac:chgData name="" userId="9a05148e10ebe119" providerId="LiveId" clId="{9002FE83-B49C-4BCF-ADB3-C301663C4444}" dt="2022-03-26T20:30:54.848" v="36" actId="123"/>
          <ac:spMkLst>
            <pc:docMk/>
            <pc:sldMk cId="106270385" sldId="276"/>
            <ac:spMk id="2" creationId="{AA16070B-0B67-4396-9EB5-AC4D29AA0709}"/>
          </ac:spMkLst>
        </pc:spChg>
      </pc:sldChg>
      <pc:sldChg chg="modSp">
        <pc:chgData name="" userId="9a05148e10ebe119" providerId="LiveId" clId="{9002FE83-B49C-4BCF-ADB3-C301663C4444}" dt="2022-03-26T20:31:03.452" v="37" actId="123"/>
        <pc:sldMkLst>
          <pc:docMk/>
          <pc:sldMk cId="1083828138" sldId="277"/>
        </pc:sldMkLst>
        <pc:spChg chg="mod">
          <ac:chgData name="" userId="9a05148e10ebe119" providerId="LiveId" clId="{9002FE83-B49C-4BCF-ADB3-C301663C4444}" dt="2022-03-26T20:31:03.452" v="37" actId="123"/>
          <ac:spMkLst>
            <pc:docMk/>
            <pc:sldMk cId="1083828138" sldId="277"/>
            <ac:spMk id="3" creationId="{6C1A9C55-E937-4F17-815C-9168BACD89F8}"/>
          </ac:spMkLst>
        </pc:spChg>
      </pc:sldChg>
      <pc:sldChg chg="modSp">
        <pc:chgData name="" userId="9a05148e10ebe119" providerId="LiveId" clId="{9002FE83-B49C-4BCF-ADB3-C301663C4444}" dt="2022-03-26T20:31:33.240" v="39" actId="255"/>
        <pc:sldMkLst>
          <pc:docMk/>
          <pc:sldMk cId="2393714947" sldId="278"/>
        </pc:sldMkLst>
        <pc:spChg chg="mod">
          <ac:chgData name="" userId="9a05148e10ebe119" providerId="LiveId" clId="{9002FE83-B49C-4BCF-ADB3-C301663C4444}" dt="2022-03-26T20:31:33.240" v="39" actId="255"/>
          <ac:spMkLst>
            <pc:docMk/>
            <pc:sldMk cId="2393714947" sldId="278"/>
            <ac:spMk id="3" creationId="{9415A9E4-51FE-45D2-BC8A-DF8CEA44B511}"/>
          </ac:spMkLst>
        </pc:spChg>
      </pc:sldChg>
      <pc:sldChg chg="modSp">
        <pc:chgData name="" userId="9a05148e10ebe119" providerId="LiveId" clId="{9002FE83-B49C-4BCF-ADB3-C301663C4444}" dt="2022-03-26T20:31:46.079" v="40" actId="123"/>
        <pc:sldMkLst>
          <pc:docMk/>
          <pc:sldMk cId="3001469606" sldId="279"/>
        </pc:sldMkLst>
        <pc:spChg chg="mod">
          <ac:chgData name="" userId="9a05148e10ebe119" providerId="LiveId" clId="{9002FE83-B49C-4BCF-ADB3-C301663C4444}" dt="2022-03-26T20:31:46.079" v="40" actId="123"/>
          <ac:spMkLst>
            <pc:docMk/>
            <pc:sldMk cId="3001469606" sldId="279"/>
            <ac:spMk id="3" creationId="{86245E01-0CEA-40DF-9E34-40F9FFDF05A3}"/>
          </ac:spMkLst>
        </pc:spChg>
      </pc:sldChg>
      <pc:sldChg chg="modSp">
        <pc:chgData name="" userId="9a05148e10ebe119" providerId="LiveId" clId="{9002FE83-B49C-4BCF-ADB3-C301663C4444}" dt="2022-03-26T20:32:06.607" v="42" actId="123"/>
        <pc:sldMkLst>
          <pc:docMk/>
          <pc:sldMk cId="752701847" sldId="280"/>
        </pc:sldMkLst>
        <pc:spChg chg="mod">
          <ac:chgData name="" userId="9a05148e10ebe119" providerId="LiveId" clId="{9002FE83-B49C-4BCF-ADB3-C301663C4444}" dt="2022-03-26T20:32:06.607" v="42" actId="123"/>
          <ac:spMkLst>
            <pc:docMk/>
            <pc:sldMk cId="752701847" sldId="280"/>
            <ac:spMk id="3" creationId="{0C0EFE53-D961-4614-8DD5-24BA39648360}"/>
          </ac:spMkLst>
        </pc:spChg>
      </pc:sldChg>
      <pc:sldChg chg="modSp">
        <pc:chgData name="" userId="9a05148e10ebe119" providerId="LiveId" clId="{9002FE83-B49C-4BCF-ADB3-C301663C4444}" dt="2022-03-26T20:32:20.151" v="43" actId="123"/>
        <pc:sldMkLst>
          <pc:docMk/>
          <pc:sldMk cId="4070176596" sldId="281"/>
        </pc:sldMkLst>
        <pc:spChg chg="mod">
          <ac:chgData name="" userId="9a05148e10ebe119" providerId="LiveId" clId="{9002FE83-B49C-4BCF-ADB3-C301663C4444}" dt="2022-03-26T20:32:20.151" v="43" actId="123"/>
          <ac:spMkLst>
            <pc:docMk/>
            <pc:sldMk cId="4070176596" sldId="281"/>
            <ac:spMk id="3" creationId="{352C8478-CB8D-410E-81CB-91E2777BBA5C}"/>
          </ac:spMkLst>
        </pc:spChg>
      </pc:sldChg>
      <pc:sldChg chg="modSp">
        <pc:chgData name="" userId="9a05148e10ebe119" providerId="LiveId" clId="{9002FE83-B49C-4BCF-ADB3-C301663C4444}" dt="2022-03-26T20:32:31.287" v="44" actId="123"/>
        <pc:sldMkLst>
          <pc:docMk/>
          <pc:sldMk cId="628338277" sldId="282"/>
        </pc:sldMkLst>
        <pc:spChg chg="mod">
          <ac:chgData name="" userId="9a05148e10ebe119" providerId="LiveId" clId="{9002FE83-B49C-4BCF-ADB3-C301663C4444}" dt="2022-03-26T20:32:31.287" v="44" actId="123"/>
          <ac:spMkLst>
            <pc:docMk/>
            <pc:sldMk cId="628338277" sldId="282"/>
            <ac:spMk id="3" creationId="{699F4164-4DE1-4BDB-94D8-8972F82A0418}"/>
          </ac:spMkLst>
        </pc:spChg>
      </pc:sldChg>
      <pc:sldChg chg="modSp">
        <pc:chgData name="" userId="9a05148e10ebe119" providerId="LiveId" clId="{9002FE83-B49C-4BCF-ADB3-C301663C4444}" dt="2022-03-26T20:32:57.150" v="47" actId="255"/>
        <pc:sldMkLst>
          <pc:docMk/>
          <pc:sldMk cId="1047169943" sldId="283"/>
        </pc:sldMkLst>
        <pc:spChg chg="mod">
          <ac:chgData name="" userId="9a05148e10ebe119" providerId="LiveId" clId="{9002FE83-B49C-4BCF-ADB3-C301663C4444}" dt="2022-03-26T20:32:57.150" v="47" actId="255"/>
          <ac:spMkLst>
            <pc:docMk/>
            <pc:sldMk cId="1047169943" sldId="283"/>
            <ac:spMk id="3" creationId="{48D57FFE-75F4-4E00-A0C7-2BA0B3BBC259}"/>
          </ac:spMkLst>
        </pc:spChg>
      </pc:sldChg>
      <pc:sldChg chg="modSp">
        <pc:chgData name="" userId="9a05148e10ebe119" providerId="LiveId" clId="{9002FE83-B49C-4BCF-ADB3-C301663C4444}" dt="2022-03-26T20:33:12.289" v="49" actId="255"/>
        <pc:sldMkLst>
          <pc:docMk/>
          <pc:sldMk cId="520820792" sldId="284"/>
        </pc:sldMkLst>
        <pc:spChg chg="mod">
          <ac:chgData name="" userId="9a05148e10ebe119" providerId="LiveId" clId="{9002FE83-B49C-4BCF-ADB3-C301663C4444}" dt="2022-03-26T20:33:12.289" v="49" actId="255"/>
          <ac:spMkLst>
            <pc:docMk/>
            <pc:sldMk cId="520820792" sldId="284"/>
            <ac:spMk id="3" creationId="{940F5879-A8C3-4E23-AE28-BBE7A8DBA66C}"/>
          </ac:spMkLst>
        </pc:spChg>
      </pc:sldChg>
      <pc:sldChg chg="modSp">
        <pc:chgData name="" userId="9a05148e10ebe119" providerId="LiveId" clId="{9002FE83-B49C-4BCF-ADB3-C301663C4444}" dt="2022-03-26T20:33:20.971" v="50" actId="123"/>
        <pc:sldMkLst>
          <pc:docMk/>
          <pc:sldMk cId="1519524151" sldId="285"/>
        </pc:sldMkLst>
        <pc:spChg chg="mod">
          <ac:chgData name="" userId="9a05148e10ebe119" providerId="LiveId" clId="{9002FE83-B49C-4BCF-ADB3-C301663C4444}" dt="2022-03-26T20:33:20.971" v="50" actId="123"/>
          <ac:spMkLst>
            <pc:docMk/>
            <pc:sldMk cId="1519524151" sldId="285"/>
            <ac:spMk id="3" creationId="{84256046-F269-4C3A-A919-ED8CE79BBE7E}"/>
          </ac:spMkLst>
        </pc:spChg>
      </pc:sldChg>
      <pc:sldChg chg="modSp">
        <pc:chgData name="" userId="9a05148e10ebe119" providerId="LiveId" clId="{9002FE83-B49C-4BCF-ADB3-C301663C4444}" dt="2022-03-26T20:33:49.812" v="53" actId="255"/>
        <pc:sldMkLst>
          <pc:docMk/>
          <pc:sldMk cId="1161639010" sldId="286"/>
        </pc:sldMkLst>
        <pc:spChg chg="mod">
          <ac:chgData name="" userId="9a05148e10ebe119" providerId="LiveId" clId="{9002FE83-B49C-4BCF-ADB3-C301663C4444}" dt="2022-03-26T20:33:49.812" v="53" actId="255"/>
          <ac:spMkLst>
            <pc:docMk/>
            <pc:sldMk cId="1161639010" sldId="286"/>
            <ac:spMk id="3" creationId="{1738852B-9777-4C7A-92C0-912E6E9F78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17D1-DB1F-463F-ADC1-8794CFC55391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835B-53BC-46BD-BA3D-E3D4E8A0E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48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A835B-53BC-46BD-BA3D-E3D4E8A0E96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78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2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2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4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1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8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1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9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3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8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02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11261-47CA-4992-9681-E1FA0ADC2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9957"/>
          </a:xfrm>
        </p:spPr>
        <p:txBody>
          <a:bodyPr>
            <a:noAutofit/>
          </a:bodyPr>
          <a:lstStyle/>
          <a:p>
            <a:r>
              <a:rPr lang="es-ES" sz="7200" b="1" dirty="0">
                <a:solidFill>
                  <a:srgbClr val="FFFF00"/>
                </a:solidFill>
              </a:rPr>
              <a:t>eliminación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3EA9ED-329D-0E94-1B85-F133B1460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62" y="2488367"/>
            <a:ext cx="9318884" cy="391243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65D3361-3EAB-433B-8108-BD1109446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646" y="3694114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44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D73255-1A32-4471-9E34-EE073B4C8F95}"/>
              </a:ext>
            </a:extLst>
          </p:cNvPr>
          <p:cNvSpPr txBox="1"/>
          <p:nvPr/>
        </p:nvSpPr>
        <p:spPr>
          <a:xfrm>
            <a:off x="1858297" y="1429038"/>
            <a:ext cx="7792140" cy="4391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E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Amnistía Internacional en el mundo hay más de </a:t>
            </a:r>
            <a:r>
              <a:rPr lang="es-E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2.000 millones de armas de fuego</a:t>
            </a:r>
          </a:p>
        </p:txBody>
      </p:sp>
    </p:spTree>
    <p:extLst>
      <p:ext uri="{BB962C8B-B14F-4D97-AF65-F5344CB8AC3E}">
        <p14:creationId xmlns:p14="http://schemas.microsoft.com/office/powerpoint/2010/main" val="44350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1F5B80-86FD-44C1-9A21-D56B414BC43E}"/>
              </a:ext>
            </a:extLst>
          </p:cNvPr>
          <p:cNvSpPr txBox="1"/>
          <p:nvPr/>
        </p:nvSpPr>
        <p:spPr>
          <a:xfrm>
            <a:off x="1887793" y="2138169"/>
            <a:ext cx="7706781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endParaRPr lang="es-E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s-E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endParaRPr lang="es-E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es-E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Lockheed Martin, la empresa de armamento más importante del mundo, facturó en 2020, </a:t>
            </a: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17.000 millones de dólares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0A937F-F1BE-49DE-B5E1-DB8F8EA92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21" y="433071"/>
            <a:ext cx="7706781" cy="39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78682-65DA-4596-A942-582A4D3E9D72}"/>
              </a:ext>
            </a:extLst>
          </p:cNvPr>
          <p:cNvSpPr txBox="1"/>
          <p:nvPr/>
        </p:nvSpPr>
        <p:spPr>
          <a:xfrm>
            <a:off x="1674055" y="1324609"/>
            <a:ext cx="8918917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armas biológicas serán para matar a </a:t>
            </a:r>
            <a:r>
              <a:rPr lang="es-E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perfil genómico determinado </a:t>
            </a:r>
            <a:r>
              <a:rPr lang="es-E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orientándose por el ADN, por ejemplo, exterminando solamente varones negros</a:t>
            </a:r>
          </a:p>
        </p:txBody>
      </p:sp>
    </p:spTree>
    <p:extLst>
      <p:ext uri="{BB962C8B-B14F-4D97-AF65-F5344CB8AC3E}">
        <p14:creationId xmlns:p14="http://schemas.microsoft.com/office/powerpoint/2010/main" val="46047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CDA1B9B-36D7-40AD-8940-93FD053CE1A4}"/>
              </a:ext>
            </a:extLst>
          </p:cNvPr>
          <p:cNvSpPr txBox="1"/>
          <p:nvPr/>
        </p:nvSpPr>
        <p:spPr>
          <a:xfrm>
            <a:off x="2211639" y="1634784"/>
            <a:ext cx="8562377" cy="408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E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efectos de las bombas nucleares sobre Japón duraron </a:t>
            </a:r>
            <a:r>
              <a:rPr lang="es-E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años</a:t>
            </a:r>
          </a:p>
        </p:txBody>
      </p:sp>
    </p:spTree>
    <p:extLst>
      <p:ext uri="{BB962C8B-B14F-4D97-AF65-F5344CB8AC3E}">
        <p14:creationId xmlns:p14="http://schemas.microsoft.com/office/powerpoint/2010/main" val="1357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AD837A-2CFB-40DB-9948-8473939F65C7}"/>
              </a:ext>
            </a:extLst>
          </p:cNvPr>
          <p:cNvSpPr txBox="1"/>
          <p:nvPr/>
        </p:nvSpPr>
        <p:spPr>
          <a:xfrm>
            <a:off x="2534323" y="1368949"/>
            <a:ext cx="7397467" cy="3144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200" algn="just">
              <a:lnSpc>
                <a:spcPct val="115000"/>
              </a:lnSpc>
              <a:spcBef>
                <a:spcPts val="1000"/>
              </a:spcBef>
            </a:pPr>
            <a:r>
              <a:rPr lang="es-E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Enterradas en 64 países, causando unas 24.000 víctimas anuales, hay </a:t>
            </a:r>
            <a:r>
              <a:rPr lang="es-E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millones de minas antipersonales</a:t>
            </a:r>
          </a:p>
        </p:txBody>
      </p:sp>
    </p:spTree>
    <p:extLst>
      <p:ext uri="{BB962C8B-B14F-4D97-AF65-F5344CB8AC3E}">
        <p14:creationId xmlns:p14="http://schemas.microsoft.com/office/powerpoint/2010/main" val="356543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3968DE7-5100-46AB-BA77-AF4409B4C5C9}"/>
              </a:ext>
            </a:extLst>
          </p:cNvPr>
          <p:cNvSpPr txBox="1"/>
          <p:nvPr/>
        </p:nvSpPr>
        <p:spPr>
          <a:xfrm>
            <a:off x="708074" y="3180887"/>
            <a:ext cx="107758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hacker neozelandés </a:t>
            </a:r>
            <a:r>
              <a:rPr lang="es-E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Barnaby</a:t>
            </a:r>
            <a:r>
              <a:rPr lang="es-E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Jack demostró que se puede hackear un marcapasos desde internet para que emita una </a:t>
            </a:r>
            <a:r>
              <a:rPr lang="es-E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descarga letal para su usuario</a:t>
            </a:r>
            <a:r>
              <a:rPr lang="es-E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Esto asustó tanto a un vicepresidente estadounidense que desconectó el suyo de la monitorización en red: Dick Cheney</a:t>
            </a:r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08A562D5-48CD-D7C6-E3EC-BA2C5FDD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18" y="426866"/>
            <a:ext cx="3932564" cy="26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8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916B22-EB6B-4BA0-97A7-C96214D8CA1F}"/>
              </a:ext>
            </a:extLst>
          </p:cNvPr>
          <p:cNvSpPr txBox="1"/>
          <p:nvPr/>
        </p:nvSpPr>
        <p:spPr>
          <a:xfrm>
            <a:off x="1547446" y="1882578"/>
            <a:ext cx="9073662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virus Marburgo, muy probablemente producido por la URSS como arma biológica, tiene una </a:t>
            </a:r>
            <a:r>
              <a:rPr lang="es-E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letalidad del 90 %</a:t>
            </a:r>
          </a:p>
        </p:txBody>
      </p:sp>
    </p:spTree>
    <p:extLst>
      <p:ext uri="{BB962C8B-B14F-4D97-AF65-F5344CB8AC3E}">
        <p14:creationId xmlns:p14="http://schemas.microsoft.com/office/powerpoint/2010/main" val="107619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E93B21-E063-4436-A3D8-6C980EBCC671}"/>
              </a:ext>
            </a:extLst>
          </p:cNvPr>
          <p:cNvSpPr txBox="1"/>
          <p:nvPr/>
        </p:nvSpPr>
        <p:spPr>
          <a:xfrm>
            <a:off x="1688487" y="1388901"/>
            <a:ext cx="91385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12 de mayo de 2017, ordenadores en toda Europa ven afectados sus sistemas, encriptados sus archivos y bloqueados los accesos de administrador a sus usuarios. Miles de empresas quedan paralizadas en cuestión de minutos debido a un </a:t>
            </a:r>
            <a:r>
              <a:rPr lang="es-E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ransomware</a:t>
            </a:r>
            <a:r>
              <a:rPr lang="es-E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distribuido en la red llamado </a:t>
            </a:r>
            <a:r>
              <a:rPr lang="es-E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WannaCryptor</a:t>
            </a:r>
            <a:r>
              <a:rPr lang="es-E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(conocido como WannaCry). Se calculan pérdidas de </a:t>
            </a:r>
            <a:r>
              <a:rPr lang="es-E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4.000 millones de euros </a:t>
            </a:r>
          </a:p>
        </p:txBody>
      </p:sp>
    </p:spTree>
    <p:extLst>
      <p:ext uri="{BB962C8B-B14F-4D97-AF65-F5344CB8AC3E}">
        <p14:creationId xmlns:p14="http://schemas.microsoft.com/office/powerpoint/2010/main" val="304290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09AD14-FE76-47ED-A90E-9436EDA8BC2B}"/>
              </a:ext>
            </a:extLst>
          </p:cNvPr>
          <p:cNvSpPr txBox="1"/>
          <p:nvPr/>
        </p:nvSpPr>
        <p:spPr>
          <a:xfrm>
            <a:off x="2456272" y="798674"/>
            <a:ext cx="8088923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s-E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obsolescencia programada está presente en casi todos los productos que compras, pero no rige para las minas antipersonales que permanecen activas durante </a:t>
            </a:r>
            <a:r>
              <a:rPr lang="es-E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años</a:t>
            </a:r>
          </a:p>
        </p:txBody>
      </p:sp>
      <p:pic>
        <p:nvPicPr>
          <p:cNvPr id="2052" name="Picture 4" descr="Buscar en la consulta  de la barra lateral">
            <a:extLst>
              <a:ext uri="{FF2B5EF4-FFF2-40B4-BE49-F238E27FC236}">
                <a16:creationId xmlns:a16="http://schemas.microsoft.com/office/drawing/2014/main" id="{7E2A9633-FA36-A959-0D21-E05EE4DC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70" y="2921848"/>
            <a:ext cx="7160926" cy="353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8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A16070B-0B67-4396-9EB5-AC4D29AA0709}"/>
              </a:ext>
            </a:extLst>
          </p:cNvPr>
          <p:cNvSpPr/>
          <p:nvPr/>
        </p:nvSpPr>
        <p:spPr>
          <a:xfrm>
            <a:off x="731520" y="1111902"/>
            <a:ext cx="10733649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guerras exigen camuflaje, sobre todo verbal. La expresión “daños colaterales” nombra las víctimas civiles en los ataques a objetivos militares. Esta expresión se utilizó por primera vez en la guerra de Vietnam. Los </a:t>
            </a:r>
            <a:r>
              <a:rPr lang="es-E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psicólogos sociales 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ocupan de diseñar estas cosas</a:t>
            </a:r>
          </a:p>
        </p:txBody>
      </p:sp>
    </p:spTree>
    <p:extLst>
      <p:ext uri="{BB962C8B-B14F-4D97-AF65-F5344CB8AC3E}">
        <p14:creationId xmlns:p14="http://schemas.microsoft.com/office/powerpoint/2010/main" val="10627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F9761E-3C03-4642-8D6D-95BB52AA1789}"/>
              </a:ext>
            </a:extLst>
          </p:cNvPr>
          <p:cNvSpPr txBox="1"/>
          <p:nvPr/>
        </p:nvSpPr>
        <p:spPr>
          <a:xfrm>
            <a:off x="2369574" y="1613703"/>
            <a:ext cx="6612194" cy="3672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El gas con que se gaseo a los judíos en el programa de exterminio del holocausto fue el </a:t>
            </a:r>
            <a:r>
              <a:rPr lang="es-ES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Zyclon</a:t>
            </a:r>
            <a:r>
              <a:rPr lang="es-ES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-B</a:t>
            </a:r>
          </a:p>
        </p:txBody>
      </p:sp>
    </p:spTree>
    <p:extLst>
      <p:ext uri="{BB962C8B-B14F-4D97-AF65-F5344CB8AC3E}">
        <p14:creationId xmlns:p14="http://schemas.microsoft.com/office/powerpoint/2010/main" val="312665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1A9C55-E937-4F17-815C-9168BACD89F8}"/>
              </a:ext>
            </a:extLst>
          </p:cNvPr>
          <p:cNvSpPr txBox="1"/>
          <p:nvPr/>
        </p:nvSpPr>
        <p:spPr>
          <a:xfrm>
            <a:off x="1280160" y="1445342"/>
            <a:ext cx="9692639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GPS, que utiliza tu teléfono móvil, tiene muchas aplicaciones interesantes, una de ellas es </a:t>
            </a: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guiar las bombas </a:t>
            </a:r>
            <a:r>
              <a:rPr lang="es-E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hacia su destino con precisión extraordinaria. Estas bombas guiadas se llaman, en el argot militar, bombas “</a:t>
            </a: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inteligentes</a:t>
            </a:r>
            <a:r>
              <a:rPr lang="es-E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828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15A9E4-51FE-45D2-BC8A-DF8CEA44B511}"/>
              </a:ext>
            </a:extLst>
          </p:cNvPr>
          <p:cNvSpPr txBox="1"/>
          <p:nvPr/>
        </p:nvSpPr>
        <p:spPr>
          <a:xfrm>
            <a:off x="1167618" y="1487506"/>
            <a:ext cx="9861453" cy="331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3600" b="1" dirty="0">
                <a:solidFill>
                  <a:srgbClr val="FFFFFF"/>
                </a:solidFill>
                <a:latin typeface="Trebuchet MS" panose="020B0603020202020204" pitchFamily="34" charset="0"/>
              </a:rPr>
              <a:t>En 2019, por primera vez en más de 20 años, </a:t>
            </a:r>
            <a:r>
              <a:rPr lang="es-ES" sz="3600" b="1" dirty="0">
                <a:solidFill>
                  <a:srgbClr val="FFFF00"/>
                </a:solidFill>
                <a:latin typeface="Trebuchet MS" panose="020B0603020202020204" pitchFamily="34" charset="0"/>
              </a:rPr>
              <a:t>las cinco primeras empresas del mundo en producción armamentística </a:t>
            </a:r>
            <a:r>
              <a:rPr lang="es-ES" sz="3600" b="1" dirty="0">
                <a:solidFill>
                  <a:srgbClr val="FFFFFF"/>
                </a:solidFill>
                <a:latin typeface="Trebuchet MS" panose="020B0603020202020204" pitchFamily="34" charset="0"/>
              </a:rPr>
              <a:t>pertenecieron al mismo país: </a:t>
            </a:r>
            <a:r>
              <a:rPr lang="es-ES" sz="3600" b="1" dirty="0">
                <a:solidFill>
                  <a:srgbClr val="FFFF00"/>
                </a:solidFill>
                <a:latin typeface="Trebuchet MS" panose="020B0603020202020204" pitchFamily="34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39371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245E01-0CEA-40DF-9E34-40F9FFDF05A3}"/>
              </a:ext>
            </a:extLst>
          </p:cNvPr>
          <p:cNvSpPr txBox="1"/>
          <p:nvPr/>
        </p:nvSpPr>
        <p:spPr>
          <a:xfrm>
            <a:off x="1139484" y="1976284"/>
            <a:ext cx="9945858" cy="306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s-E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Colocar una mina antipersonal es muy barato: en torno a 1,8 euros. 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s-E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Desactivarla, un poquito más caro: </a:t>
            </a:r>
            <a:r>
              <a:rPr lang="es-E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718 euros</a:t>
            </a:r>
          </a:p>
        </p:txBody>
      </p:sp>
    </p:spTree>
    <p:extLst>
      <p:ext uri="{BB962C8B-B14F-4D97-AF65-F5344CB8AC3E}">
        <p14:creationId xmlns:p14="http://schemas.microsoft.com/office/powerpoint/2010/main" val="300146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0EFE53-D961-4614-8DD5-24BA39648360}"/>
              </a:ext>
            </a:extLst>
          </p:cNvPr>
          <p:cNvSpPr txBox="1"/>
          <p:nvPr/>
        </p:nvSpPr>
        <p:spPr>
          <a:xfrm>
            <a:off x="1223890" y="1720840"/>
            <a:ext cx="9847384" cy="414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bomba nuclear más potente que jamás ha explotado sobre la tierra es rusa, de 50 megatones, y se llama </a:t>
            </a:r>
            <a:r>
              <a:rPr lang="es-E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Tsar</a:t>
            </a:r>
            <a:r>
              <a:rPr lang="es-E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 sea, zar, ¡qué original!). Equivale a 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3.300 bombas de Hiroshima</a:t>
            </a:r>
          </a:p>
        </p:txBody>
      </p:sp>
    </p:spTree>
    <p:extLst>
      <p:ext uri="{BB962C8B-B14F-4D97-AF65-F5344CB8AC3E}">
        <p14:creationId xmlns:p14="http://schemas.microsoft.com/office/powerpoint/2010/main" val="75270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C8478-CB8D-410E-81CB-91E2777BBA5C}"/>
              </a:ext>
            </a:extLst>
          </p:cNvPr>
          <p:cNvSpPr txBox="1"/>
          <p:nvPr/>
        </p:nvSpPr>
        <p:spPr>
          <a:xfrm>
            <a:off x="998806" y="1367161"/>
            <a:ext cx="10241279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soldados en la segunda guerra mundial combatieron drogados con speed, metanfetaminas, usadas por alemanes, británicos, estadounidenses, japoneses, finlandeses, etc. De todos ellos, ¿quiénes fueron </a:t>
            </a: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mayores consumidores de heroína? Los finlandeses</a:t>
            </a:r>
          </a:p>
        </p:txBody>
      </p:sp>
    </p:spTree>
    <p:extLst>
      <p:ext uri="{BB962C8B-B14F-4D97-AF65-F5344CB8AC3E}">
        <p14:creationId xmlns:p14="http://schemas.microsoft.com/office/powerpoint/2010/main" val="4070176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9F4164-4DE1-4BDB-94D8-8972F82A0418}"/>
              </a:ext>
            </a:extLst>
          </p:cNvPr>
          <p:cNvSpPr txBox="1"/>
          <p:nvPr/>
        </p:nvSpPr>
        <p:spPr>
          <a:xfrm>
            <a:off x="1012874" y="1432743"/>
            <a:ext cx="10199077" cy="439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s-E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investigación científica exige experimentar con animales. Según la ONG  Cruelty Free International, solo en 2015 se experimentaron con </a:t>
            </a:r>
            <a:r>
              <a:rPr lang="es-E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millones de animales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endParaRPr lang="es-ES" sz="24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endParaRPr lang="es-ES" sz="2400" b="1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endParaRPr lang="es-ES" sz="24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endParaRPr lang="es-ES" sz="2400" b="1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endParaRPr lang="es-ES" sz="24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endParaRPr lang="es-E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EXPERIMENTACIÓN ANIMAL: MÉTODOS, CONSECUENCIAS Y ALTERNATIVAS - infovegana">
            <a:extLst>
              <a:ext uri="{FF2B5EF4-FFF2-40B4-BE49-F238E27FC236}">
                <a16:creationId xmlns:a16="http://schemas.microsoft.com/office/drawing/2014/main" id="{2A3B4D03-8108-A261-CC0A-B5F2879C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83" y="2713219"/>
            <a:ext cx="4920834" cy="36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3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D57FFE-75F4-4E00-A0C7-2BA0B3BBC259}"/>
              </a:ext>
            </a:extLst>
          </p:cNvPr>
          <p:cNvSpPr txBox="1"/>
          <p:nvPr/>
        </p:nvSpPr>
        <p:spPr>
          <a:xfrm>
            <a:off x="1873045" y="1637071"/>
            <a:ext cx="82752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1995 una terrible plaga de meningitis en Nigeria sirvió a una farmacéutica para </a:t>
            </a: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el ensayo clínico de un antibiótico sin el consentimiento previo</a:t>
            </a:r>
            <a:r>
              <a:rPr lang="es-E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Resultado: la muerte de once niños y graves malformaciones en otros 200. La farmacéutica… </a:t>
            </a: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Pfizer</a:t>
            </a:r>
            <a:r>
              <a:rPr lang="es-E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(¿te suena de algo?)</a:t>
            </a:r>
          </a:p>
        </p:txBody>
      </p:sp>
    </p:spTree>
    <p:extLst>
      <p:ext uri="{BB962C8B-B14F-4D97-AF65-F5344CB8AC3E}">
        <p14:creationId xmlns:p14="http://schemas.microsoft.com/office/powerpoint/2010/main" val="1047169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0F5879-A8C3-4E23-AE28-BBE7A8DBA66C}"/>
              </a:ext>
            </a:extLst>
          </p:cNvPr>
          <p:cNvSpPr txBox="1"/>
          <p:nvPr/>
        </p:nvSpPr>
        <p:spPr>
          <a:xfrm>
            <a:off x="1714413" y="1463193"/>
            <a:ext cx="9078504" cy="360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conocer el curso de la sífilis desde sus primeros síntomas hasta la muerte del paciente, el Servicio Estadounidense de salud pública siguió la evolución de la enfermedad 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negros de barriadas pobres sin tratarlos</a:t>
            </a:r>
            <a:r>
              <a:rPr lang="es-E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 le llamó el experimento… 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Tuskegee</a:t>
            </a:r>
          </a:p>
        </p:txBody>
      </p:sp>
    </p:spTree>
    <p:extLst>
      <p:ext uri="{BB962C8B-B14F-4D97-AF65-F5344CB8AC3E}">
        <p14:creationId xmlns:p14="http://schemas.microsoft.com/office/powerpoint/2010/main" val="520820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256046-F269-4C3A-A919-ED8CE79BBE7E}"/>
              </a:ext>
            </a:extLst>
          </p:cNvPr>
          <p:cNvSpPr txBox="1"/>
          <p:nvPr/>
        </p:nvSpPr>
        <p:spPr>
          <a:xfrm>
            <a:off x="2243689" y="423402"/>
            <a:ext cx="7722597" cy="547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endParaRPr lang="es-E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endParaRPr lang="es-E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endParaRPr lang="es-E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endParaRPr lang="es-E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endParaRPr lang="es-E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es-E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productos cosméticos se testan con animales en los laboratorios correspondientes por ejemplo, metiendo a presión </a:t>
            </a:r>
            <a:r>
              <a:rPr lang="es-E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estómago… espuma de afeitar</a:t>
            </a:r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23284A17-A3DC-4108-B669-2074C114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2" y="644823"/>
            <a:ext cx="4067175" cy="2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24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38852B-9777-4C7A-92C0-912E6E9F781A}"/>
              </a:ext>
            </a:extLst>
          </p:cNvPr>
          <p:cNvSpPr txBox="1"/>
          <p:nvPr/>
        </p:nvSpPr>
        <p:spPr>
          <a:xfrm>
            <a:off x="1673266" y="836239"/>
            <a:ext cx="8845467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los años 80, la economía de Alemania Oriental estaba maltrecha, y las empresas farmacéuticas vieron en ello la oportunidad de realizar experimentos con sus ciudadanos para saltarse las restricciones occidentales. Bayer, Schering, Pfizer, Sandoz y Roche, a 450.000 dólares por experimento realizado, </a:t>
            </a:r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desarrollaron ensayos clínicos sin consentimiento previo con 50.000 ciudadanos de la RDA</a:t>
            </a:r>
          </a:p>
        </p:txBody>
      </p:sp>
    </p:spTree>
    <p:extLst>
      <p:ext uri="{BB962C8B-B14F-4D97-AF65-F5344CB8AC3E}">
        <p14:creationId xmlns:p14="http://schemas.microsoft.com/office/powerpoint/2010/main" val="116163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B268A7D-7290-43AB-B487-8DFB12F1B03D}"/>
              </a:ext>
            </a:extLst>
          </p:cNvPr>
          <p:cNvSpPr txBox="1"/>
          <p:nvPr/>
        </p:nvSpPr>
        <p:spPr>
          <a:xfrm>
            <a:off x="2232484" y="1420829"/>
            <a:ext cx="80471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La primera guerra mundial es conocida como </a:t>
            </a:r>
            <a:r>
              <a:rPr lang="es-ES" sz="4800" dirty="0">
                <a:solidFill>
                  <a:srgbClr val="FFFF00"/>
                </a:solidFill>
                <a:latin typeface="Trebuchet MS" panose="020B0603020202020204" pitchFamily="34" charset="0"/>
              </a:rPr>
              <a:t>la guerra de los químicos </a:t>
            </a:r>
            <a:r>
              <a:rPr lang="es-E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por el desarrollo masivo de este tipo de armas</a:t>
            </a:r>
          </a:p>
        </p:txBody>
      </p:sp>
    </p:spTree>
    <p:extLst>
      <p:ext uri="{BB962C8B-B14F-4D97-AF65-F5344CB8AC3E}">
        <p14:creationId xmlns:p14="http://schemas.microsoft.com/office/powerpoint/2010/main" val="173173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8836D7-36D3-4A4B-AACF-52CA58DA35B8}"/>
              </a:ext>
            </a:extLst>
          </p:cNvPr>
          <p:cNvSpPr txBox="1"/>
          <p:nvPr/>
        </p:nvSpPr>
        <p:spPr>
          <a:xfrm>
            <a:off x="1431235" y="682690"/>
            <a:ext cx="89717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>Entre 1946 y 1948, el Servicio Público de Salud de USA estuvo </a:t>
            </a:r>
            <a:r>
              <a:rPr lang="es-ES" sz="3200" b="1" dirty="0">
                <a:solidFill>
                  <a:srgbClr val="FFFF00"/>
                </a:solidFill>
                <a:latin typeface="Trebuchet MS" panose="020B0603020202020204" pitchFamily="34" charset="0"/>
              </a:rPr>
              <a:t>realizando experimentos con enfermedades venéreas en cientos de prisioneros y enfermos mentales guatemaltecos</a:t>
            </a:r>
            <a:r>
              <a:rPr lang="es-E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>, a los que se infectó deliberadamente sífilis y gonorrea. Al menos 71 de ellos fallecieron. En algunos casos, se llegó a inyectar la enfermedad en la columna vertebral de la víctima</a:t>
            </a:r>
          </a:p>
        </p:txBody>
      </p:sp>
    </p:spTree>
    <p:extLst>
      <p:ext uri="{BB962C8B-B14F-4D97-AF65-F5344CB8AC3E}">
        <p14:creationId xmlns:p14="http://schemas.microsoft.com/office/powerpoint/2010/main" val="1068581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05328-4B4A-432D-951C-983EB3BA85FC}"/>
              </a:ext>
            </a:extLst>
          </p:cNvPr>
          <p:cNvSpPr txBox="1"/>
          <p:nvPr/>
        </p:nvSpPr>
        <p:spPr>
          <a:xfrm>
            <a:off x="1607711" y="1126625"/>
            <a:ext cx="8976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Lockheed Martin Corporation produce: misiles balísticos, municiones guiadas de precisión, elementos de defensa antimisiles, armas de energía dirigida,  sistemas de combate, barcos, vehículos y aeronaves de combate, tecnologías de radar, sistemas de guerra electrónica, satélites, vehículos de lanzamiento y, además… soluciones y software de TIC. Por supuesto, ofrece formación STEM, ¡</a:t>
            </a:r>
            <a:r>
              <a:rPr lang="es-E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el IES Lamas de Abade</a:t>
            </a:r>
            <a:r>
              <a:rPr lang="es-E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8130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30D304-9C7D-4F77-8CE5-C5DF6AF5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88" y="3429000"/>
            <a:ext cx="8117371" cy="3200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EF3693-9012-43A6-8D40-E0C76C484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86" y="328705"/>
            <a:ext cx="4731026" cy="28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1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40E749-A805-436D-9A94-7E1D45AD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681438"/>
            <a:ext cx="8256104" cy="556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1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A647B1E-3183-413B-A3A3-5372985DC150}"/>
              </a:ext>
            </a:extLst>
          </p:cNvPr>
          <p:cNvSpPr/>
          <p:nvPr/>
        </p:nvSpPr>
        <p:spPr>
          <a:xfrm>
            <a:off x="516834" y="798709"/>
            <a:ext cx="1105231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“No es insensato pensar que la era científica y técnica es el principio del fin de la humanidad; que la idea del gran progreso es un deslumbramiento, como también la del conocimiento final de la verdad; que en el conocimiento científico nada hay de bueno o deseable, y que la humanidad que se esfuerza por alcanzarlo corre a una trampa</a:t>
            </a:r>
            <a:r>
              <a:rPr lang="es-E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  <a:p>
            <a:pPr algn="just"/>
            <a:endParaRPr lang="es-ES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Ludwig Wittgenstein, 1947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62009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50DD7A-ADC7-4B74-B99E-5A8E599DA7F9}"/>
              </a:ext>
            </a:extLst>
          </p:cNvPr>
          <p:cNvSpPr txBox="1"/>
          <p:nvPr/>
        </p:nvSpPr>
        <p:spPr>
          <a:xfrm>
            <a:off x="2347378" y="1138561"/>
            <a:ext cx="7497243" cy="1305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España usó </a:t>
            </a:r>
            <a:r>
              <a:rPr lang="es-ES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gas mostaza 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en la guerra del Rift en 1924. Sus efectos…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9FB54F-10B1-8BB6-2F90-73BD47BB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95" y="2698230"/>
            <a:ext cx="5606321" cy="3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4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679273-4424-470D-BC3A-982095F35648}"/>
              </a:ext>
            </a:extLst>
          </p:cNvPr>
          <p:cNvSpPr txBox="1"/>
          <p:nvPr/>
        </p:nvSpPr>
        <p:spPr>
          <a:xfrm>
            <a:off x="2544578" y="1631851"/>
            <a:ext cx="7218400" cy="3672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El botulismo es un arma biológica especialmente letal. </a:t>
            </a:r>
            <a:r>
              <a:rPr lang="es-ES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Un solo gramo </a:t>
            </a: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puede matar a </a:t>
            </a:r>
            <a:r>
              <a:rPr lang="es-ES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1 millón de personas</a:t>
            </a:r>
          </a:p>
        </p:txBody>
      </p:sp>
    </p:spTree>
    <p:extLst>
      <p:ext uri="{BB962C8B-B14F-4D97-AF65-F5344CB8AC3E}">
        <p14:creationId xmlns:p14="http://schemas.microsoft.com/office/powerpoint/2010/main" val="54032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3742B0-0427-4374-A2EB-F9D7C7A91CE9}"/>
              </a:ext>
            </a:extLst>
          </p:cNvPr>
          <p:cNvSpPr txBox="1"/>
          <p:nvPr/>
        </p:nvSpPr>
        <p:spPr>
          <a:xfrm>
            <a:off x="1799302" y="1002890"/>
            <a:ext cx="84839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Las armas sónicas pueden </a:t>
            </a:r>
            <a:r>
              <a:rPr lang="es-ES" sz="3600" dirty="0">
                <a:solidFill>
                  <a:srgbClr val="FFFF00"/>
                </a:solidFill>
                <a:latin typeface="Trebuchet MS" panose="020B0603020202020204" pitchFamily="34" charset="0"/>
              </a:rPr>
              <a:t>seleccionar el rango de edad de sus víctimas</a:t>
            </a: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, por ejemplo, afectando solo a los menores de 25 años con un sonido extremadamente doloroso. Una de las más populares se llama “mosquito”</a:t>
            </a:r>
          </a:p>
        </p:txBody>
      </p:sp>
    </p:spTree>
    <p:extLst>
      <p:ext uri="{BB962C8B-B14F-4D97-AF65-F5344CB8AC3E}">
        <p14:creationId xmlns:p14="http://schemas.microsoft.com/office/powerpoint/2010/main" val="362773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834048-E738-4067-81AA-4AF8C375D723}"/>
              </a:ext>
            </a:extLst>
          </p:cNvPr>
          <p:cNvSpPr txBox="1"/>
          <p:nvPr/>
        </p:nvSpPr>
        <p:spPr>
          <a:xfrm>
            <a:off x="2193208" y="1354002"/>
            <a:ext cx="7805584" cy="357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755" algn="just">
              <a:lnSpc>
                <a:spcPct val="115000"/>
              </a:lnSpc>
              <a:spcBef>
                <a:spcPts val="1000"/>
              </a:spcBef>
            </a:pP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Las armas químicas están muy bien repartidas, y por eso USA y la Federación Rusa tienen </a:t>
            </a:r>
            <a:r>
              <a:rPr lang="es-ES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el 95% </a:t>
            </a: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de las armas químicas del planeta</a:t>
            </a:r>
          </a:p>
        </p:txBody>
      </p:sp>
    </p:spTree>
    <p:extLst>
      <p:ext uri="{BB962C8B-B14F-4D97-AF65-F5344CB8AC3E}">
        <p14:creationId xmlns:p14="http://schemas.microsoft.com/office/powerpoint/2010/main" val="167827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54EF98-EEF8-4042-9EE0-32AA1B91406B}"/>
              </a:ext>
            </a:extLst>
          </p:cNvPr>
          <p:cNvSpPr txBox="1"/>
          <p:nvPr/>
        </p:nvSpPr>
        <p:spPr>
          <a:xfrm>
            <a:off x="1681315" y="1266357"/>
            <a:ext cx="8503693" cy="366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s-E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llamado eufemísticamente “gasto en defensa” alcanzó en todo el mundo en el año 2019 la modesta cantidad de </a:t>
            </a:r>
            <a:r>
              <a:rPr lang="es-E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 billones de euros</a:t>
            </a:r>
          </a:p>
        </p:txBody>
      </p:sp>
    </p:spTree>
    <p:extLst>
      <p:ext uri="{BB962C8B-B14F-4D97-AF65-F5344CB8AC3E}">
        <p14:creationId xmlns:p14="http://schemas.microsoft.com/office/powerpoint/2010/main" val="4823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6EE782-7BAE-4B4C-ACAB-B8740F77DBAB}"/>
              </a:ext>
            </a:extLst>
          </p:cNvPr>
          <p:cNvSpPr txBox="1"/>
          <p:nvPr/>
        </p:nvSpPr>
        <p:spPr>
          <a:xfrm>
            <a:off x="2179073" y="1911216"/>
            <a:ext cx="7302551" cy="354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s-ES" sz="5400" b="1" dirty="0">
                <a:solidFill>
                  <a:srgbClr val="FFFFFF"/>
                </a:solidFill>
                <a:latin typeface="Trebuchet MS" panose="020B0603020202020204" pitchFamily="34" charset="0"/>
              </a:rPr>
              <a:t>En 2018 se produjeron a diario </a:t>
            </a:r>
          </a:p>
          <a:p>
            <a:pPr>
              <a:spcBef>
                <a:spcPts val="1000"/>
              </a:spcBef>
            </a:pPr>
            <a:r>
              <a:rPr lang="es-ES" sz="5400" b="1" dirty="0">
                <a:solidFill>
                  <a:srgbClr val="FFFF00"/>
                </a:solidFill>
                <a:latin typeface="Trebuchet MS" panose="020B0603020202020204" pitchFamily="34" charset="0"/>
              </a:rPr>
              <a:t>8 millones </a:t>
            </a:r>
            <a:r>
              <a:rPr lang="es-ES" sz="5400" b="1" dirty="0">
                <a:solidFill>
                  <a:srgbClr val="FFFFFF"/>
                </a:solidFill>
                <a:latin typeface="Trebuchet MS" panose="020B0603020202020204" pitchFamily="34" charset="0"/>
              </a:rPr>
              <a:t>de ciberataques</a:t>
            </a:r>
          </a:p>
        </p:txBody>
      </p:sp>
    </p:spTree>
    <p:extLst>
      <p:ext uri="{BB962C8B-B14F-4D97-AF65-F5344CB8AC3E}">
        <p14:creationId xmlns:p14="http://schemas.microsoft.com/office/powerpoint/2010/main" val="115585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1048</Words>
  <Application>Microsoft Office PowerPoint</Application>
  <PresentationFormat>Panorámica</PresentationFormat>
  <Paragraphs>49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Trebuchet MS</vt:lpstr>
      <vt:lpstr>Office Theme</vt:lpstr>
      <vt:lpstr>eliminación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manipulación</dc:title>
  <dc:creator>Javier Pérez Carrasco</dc:creator>
  <cp:lastModifiedBy>Javier Pérez Carrasco</cp:lastModifiedBy>
  <cp:revision>8</cp:revision>
  <dcterms:created xsi:type="dcterms:W3CDTF">2022-01-23T18:44:52Z</dcterms:created>
  <dcterms:modified xsi:type="dcterms:W3CDTF">2022-06-13T15:26:05Z</dcterms:modified>
</cp:coreProperties>
</file>