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CB226-1EAC-478F-AF43-3F1E6DEE8BCA}" v="18" dt="2022-06-13T11:45:54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a05148e10ebe119" providerId="LiveId" clId="{5AF2417E-A0F8-4AF7-8F77-C9E59CDCAB80}"/>
    <pc:docChg chg="custSel addSld delSld modSld">
      <pc:chgData name="" userId="9a05148e10ebe119" providerId="LiveId" clId="{5AF2417E-A0F8-4AF7-8F77-C9E59CDCAB80}" dt="2022-02-10T11:06:38.859" v="821" actId="14100"/>
      <pc:docMkLst>
        <pc:docMk/>
      </pc:docMkLst>
      <pc:sldChg chg="delSp">
        <pc:chgData name="" userId="9a05148e10ebe119" providerId="LiveId" clId="{5AF2417E-A0F8-4AF7-8F77-C9E59CDCAB80}" dt="2022-01-29T17:04:44.434" v="792"/>
        <pc:sldMkLst>
          <pc:docMk/>
          <pc:sldMk cId="3022445955" sldId="256"/>
        </pc:sldMkLst>
        <pc:picChg chg="del">
          <ac:chgData name="" userId="9a05148e10ebe119" providerId="LiveId" clId="{5AF2417E-A0F8-4AF7-8F77-C9E59CDCAB80}" dt="2022-01-29T17:04:44.434" v="792"/>
          <ac:picMkLst>
            <pc:docMk/>
            <pc:sldMk cId="3022445955" sldId="256"/>
            <ac:picMk id="4" creationId="{C3C39F95-86BF-4C44-A56B-565F67411EFA}"/>
          </ac:picMkLst>
        </pc:picChg>
      </pc:sldChg>
      <pc:sldChg chg="add">
        <pc:chgData name="" userId="9a05148e10ebe119" providerId="LiveId" clId="{5AF2417E-A0F8-4AF7-8F77-C9E59CDCAB80}" dt="2022-01-29T17:05:01.784" v="794"/>
        <pc:sldMkLst>
          <pc:docMk/>
          <pc:sldMk cId="1913027626" sldId="257"/>
        </pc:sldMkLst>
      </pc:sldChg>
      <pc:sldChg chg="modSp">
        <pc:chgData name="" userId="9a05148e10ebe119" providerId="LiveId" clId="{5AF2417E-A0F8-4AF7-8F77-C9E59CDCAB80}" dt="2022-01-29T16:59:54.971" v="698" actId="1076"/>
        <pc:sldMkLst>
          <pc:docMk/>
          <pc:sldMk cId="1731730222" sldId="259"/>
        </pc:sldMkLst>
        <pc:spChg chg="mod">
          <ac:chgData name="" userId="9a05148e10ebe119" providerId="LiveId" clId="{5AF2417E-A0F8-4AF7-8F77-C9E59CDCAB80}" dt="2022-01-29T16:59:54.971" v="698" actId="1076"/>
          <ac:spMkLst>
            <pc:docMk/>
            <pc:sldMk cId="1731730222" sldId="259"/>
            <ac:spMk id="3" creationId="{8B268A7D-7290-43AB-B487-8DFB12F1B03D}"/>
          </ac:spMkLst>
        </pc:spChg>
      </pc:sldChg>
      <pc:sldChg chg="modSp">
        <pc:chgData name="" userId="9a05148e10ebe119" providerId="LiveId" clId="{5AF2417E-A0F8-4AF7-8F77-C9E59CDCAB80}" dt="2022-01-29T17:00:02.192" v="699" actId="1076"/>
        <pc:sldMkLst>
          <pc:docMk/>
          <pc:sldMk cId="3624947838" sldId="260"/>
        </pc:sldMkLst>
        <pc:spChg chg="mod">
          <ac:chgData name="" userId="9a05148e10ebe119" providerId="LiveId" clId="{5AF2417E-A0F8-4AF7-8F77-C9E59CDCAB80}" dt="2022-01-29T17:00:02.192" v="699" actId="1076"/>
          <ac:spMkLst>
            <pc:docMk/>
            <pc:sldMk cId="3624947838" sldId="260"/>
            <ac:spMk id="3" creationId="{1150DD7A-ADC7-4B74-B99E-5A8E599DA7F9}"/>
          </ac:spMkLst>
        </pc:spChg>
      </pc:sldChg>
      <pc:sldChg chg="modSp">
        <pc:chgData name="" userId="9a05148e10ebe119" providerId="LiveId" clId="{5AF2417E-A0F8-4AF7-8F77-C9E59CDCAB80}" dt="2022-01-29T17:00:17.294" v="700" actId="14100"/>
        <pc:sldMkLst>
          <pc:docMk/>
          <pc:sldMk cId="3627736906" sldId="262"/>
        </pc:sldMkLst>
        <pc:spChg chg="mod">
          <ac:chgData name="" userId="9a05148e10ebe119" providerId="LiveId" clId="{5AF2417E-A0F8-4AF7-8F77-C9E59CDCAB80}" dt="2022-01-29T17:00:17.294" v="700" actId="14100"/>
          <ac:spMkLst>
            <pc:docMk/>
            <pc:sldMk cId="3627736906" sldId="262"/>
            <ac:spMk id="3" creationId="{913742B0-0427-4374-A2EB-F9D7C7A91CE9}"/>
          </ac:spMkLst>
        </pc:spChg>
      </pc:sldChg>
      <pc:sldChg chg="modSp">
        <pc:chgData name="" userId="9a05148e10ebe119" providerId="LiveId" clId="{5AF2417E-A0F8-4AF7-8F77-C9E59CDCAB80}" dt="2022-01-29T17:00:29.549" v="701" actId="1076"/>
        <pc:sldMkLst>
          <pc:docMk/>
          <pc:sldMk cId="1678275833" sldId="263"/>
        </pc:sldMkLst>
        <pc:spChg chg="mod">
          <ac:chgData name="" userId="9a05148e10ebe119" providerId="LiveId" clId="{5AF2417E-A0F8-4AF7-8F77-C9E59CDCAB80}" dt="2022-01-29T17:00:29.549" v="701" actId="1076"/>
          <ac:spMkLst>
            <pc:docMk/>
            <pc:sldMk cId="1678275833" sldId="263"/>
            <ac:spMk id="3" creationId="{14834048-E738-4067-81AA-4AF8C375D723}"/>
          </ac:spMkLst>
        </pc:spChg>
      </pc:sldChg>
      <pc:sldChg chg="modSp">
        <pc:chgData name="" userId="9a05148e10ebe119" providerId="LiveId" clId="{5AF2417E-A0F8-4AF7-8F77-C9E59CDCAB80}" dt="2022-01-29T17:00:36.651" v="702" actId="1076"/>
        <pc:sldMkLst>
          <pc:docMk/>
          <pc:sldMk cId="48236049" sldId="264"/>
        </pc:sldMkLst>
        <pc:spChg chg="mod">
          <ac:chgData name="" userId="9a05148e10ebe119" providerId="LiveId" clId="{5AF2417E-A0F8-4AF7-8F77-C9E59CDCAB80}" dt="2022-01-29T17:00:36.651" v="702" actId="1076"/>
          <ac:spMkLst>
            <pc:docMk/>
            <pc:sldMk cId="48236049" sldId="264"/>
            <ac:spMk id="3" creationId="{A254EF98-EEF8-4042-9EE0-32AA1B91406B}"/>
          </ac:spMkLst>
        </pc:spChg>
      </pc:sldChg>
      <pc:sldChg chg="modSp">
        <pc:chgData name="" userId="9a05148e10ebe119" providerId="LiveId" clId="{5AF2417E-A0F8-4AF7-8F77-C9E59CDCAB80}" dt="2022-01-29T17:00:48.495" v="705" actId="1036"/>
        <pc:sldMkLst>
          <pc:docMk/>
          <pc:sldMk cId="1155856192" sldId="265"/>
        </pc:sldMkLst>
        <pc:spChg chg="mod">
          <ac:chgData name="" userId="9a05148e10ebe119" providerId="LiveId" clId="{5AF2417E-A0F8-4AF7-8F77-C9E59CDCAB80}" dt="2022-01-29T17:00:48.495" v="705" actId="1036"/>
          <ac:spMkLst>
            <pc:docMk/>
            <pc:sldMk cId="1155856192" sldId="265"/>
            <ac:spMk id="3" creationId="{846EE782-7BAE-4B4C-ACAB-B8740F77DBAB}"/>
          </ac:spMkLst>
        </pc:spChg>
      </pc:sldChg>
      <pc:sldChg chg="modSp">
        <pc:chgData name="" userId="9a05148e10ebe119" providerId="LiveId" clId="{5AF2417E-A0F8-4AF7-8F77-C9E59CDCAB80}" dt="2022-01-29T17:01:02.347" v="706" actId="1076"/>
        <pc:sldMkLst>
          <pc:docMk/>
          <pc:sldMk cId="443504012" sldId="266"/>
        </pc:sldMkLst>
        <pc:spChg chg="mod">
          <ac:chgData name="" userId="9a05148e10ebe119" providerId="LiveId" clId="{5AF2417E-A0F8-4AF7-8F77-C9E59CDCAB80}" dt="2022-01-29T17:01:02.347" v="706" actId="1076"/>
          <ac:spMkLst>
            <pc:docMk/>
            <pc:sldMk cId="443504012" sldId="266"/>
            <ac:spMk id="3" creationId="{E8D73255-1A32-4471-9E34-EE073B4C8F95}"/>
          </ac:spMkLst>
        </pc:spChg>
      </pc:sldChg>
      <pc:sldChg chg="modSp">
        <pc:chgData name="" userId="9a05148e10ebe119" providerId="LiveId" clId="{5AF2417E-A0F8-4AF7-8F77-C9E59CDCAB80}" dt="2022-01-23T22:54:04.073" v="35" actId="1076"/>
        <pc:sldMkLst>
          <pc:docMk/>
          <pc:sldMk cId="758653939" sldId="267"/>
        </pc:sldMkLst>
        <pc:spChg chg="mod">
          <ac:chgData name="" userId="9a05148e10ebe119" providerId="LiveId" clId="{5AF2417E-A0F8-4AF7-8F77-C9E59CDCAB80}" dt="2022-01-23T22:54:04.073" v="35" actId="1076"/>
          <ac:spMkLst>
            <pc:docMk/>
            <pc:sldMk cId="758653939" sldId="267"/>
            <ac:spMk id="3" creationId="{1D1F5B80-86FD-44C1-9A21-D56B414BC43E}"/>
          </ac:spMkLst>
        </pc:spChg>
      </pc:sldChg>
      <pc:sldChg chg="modSp">
        <pc:chgData name="" userId="9a05148e10ebe119" providerId="LiveId" clId="{5AF2417E-A0F8-4AF7-8F77-C9E59CDCAB80}" dt="2022-01-29T17:01:11.136" v="707" actId="14100"/>
        <pc:sldMkLst>
          <pc:docMk/>
          <pc:sldMk cId="460477131" sldId="268"/>
        </pc:sldMkLst>
        <pc:spChg chg="mod">
          <ac:chgData name="" userId="9a05148e10ebe119" providerId="LiveId" clId="{5AF2417E-A0F8-4AF7-8F77-C9E59CDCAB80}" dt="2022-01-29T17:01:11.136" v="707" actId="14100"/>
          <ac:spMkLst>
            <pc:docMk/>
            <pc:sldMk cId="460477131" sldId="268"/>
            <ac:spMk id="3" creationId="{B9978682-65DA-4596-A942-582A4D3E9D72}"/>
          </ac:spMkLst>
        </pc:spChg>
      </pc:sldChg>
      <pc:sldChg chg="modSp">
        <pc:chgData name="" userId="9a05148e10ebe119" providerId="LiveId" clId="{5AF2417E-A0F8-4AF7-8F77-C9E59CDCAB80}" dt="2022-02-10T11:06:38.859" v="821" actId="14100"/>
        <pc:sldMkLst>
          <pc:docMk/>
          <pc:sldMk cId="568949167" sldId="269"/>
        </pc:sldMkLst>
        <pc:spChg chg="mod">
          <ac:chgData name="" userId="9a05148e10ebe119" providerId="LiveId" clId="{5AF2417E-A0F8-4AF7-8F77-C9E59CDCAB80}" dt="2022-02-10T11:06:38.859" v="821" actId="14100"/>
          <ac:spMkLst>
            <pc:docMk/>
            <pc:sldMk cId="568949167" sldId="269"/>
            <ac:spMk id="3" creationId="{A8F05328-4B4A-432D-951C-983EB3BA85FC}"/>
          </ac:spMkLst>
        </pc:spChg>
      </pc:sldChg>
      <pc:sldChg chg="modSp">
        <pc:chgData name="" userId="9a05148e10ebe119" providerId="LiveId" clId="{5AF2417E-A0F8-4AF7-8F77-C9E59CDCAB80}" dt="2022-01-29T17:01:36.266" v="709" actId="14100"/>
        <pc:sldMkLst>
          <pc:docMk/>
          <pc:sldMk cId="13577518" sldId="270"/>
        </pc:sldMkLst>
        <pc:spChg chg="mod">
          <ac:chgData name="" userId="9a05148e10ebe119" providerId="LiveId" clId="{5AF2417E-A0F8-4AF7-8F77-C9E59CDCAB80}" dt="2022-01-29T17:01:36.266" v="709" actId="14100"/>
          <ac:spMkLst>
            <pc:docMk/>
            <pc:sldMk cId="13577518" sldId="270"/>
            <ac:spMk id="3" creationId="{7CDA1B9B-36D7-40AD-8940-93FD053CE1A4}"/>
          </ac:spMkLst>
        </pc:spChg>
      </pc:sldChg>
      <pc:sldChg chg="modSp">
        <pc:chgData name="" userId="9a05148e10ebe119" providerId="LiveId" clId="{5AF2417E-A0F8-4AF7-8F77-C9E59CDCAB80}" dt="2022-01-23T22:53:28.097" v="34" actId="6549"/>
        <pc:sldMkLst>
          <pc:docMk/>
          <pc:sldMk cId="3565437580" sldId="271"/>
        </pc:sldMkLst>
        <pc:spChg chg="mod">
          <ac:chgData name="" userId="9a05148e10ebe119" providerId="LiveId" clId="{5AF2417E-A0F8-4AF7-8F77-C9E59CDCAB80}" dt="2022-01-23T22:53:28.097" v="34" actId="6549"/>
          <ac:spMkLst>
            <pc:docMk/>
            <pc:sldMk cId="3565437580" sldId="271"/>
            <ac:spMk id="3" creationId="{A9AD837A-2CFB-40DB-9948-8473939F65C7}"/>
          </ac:spMkLst>
        </pc:spChg>
      </pc:sldChg>
      <pc:sldChg chg="modSp">
        <pc:chgData name="" userId="9a05148e10ebe119" providerId="LiveId" clId="{5AF2417E-A0F8-4AF7-8F77-C9E59CDCAB80}" dt="2022-01-23T22:54:57.490" v="49" actId="14100"/>
        <pc:sldMkLst>
          <pc:docMk/>
          <pc:sldMk cId="1894082330" sldId="272"/>
        </pc:sldMkLst>
        <pc:spChg chg="mod">
          <ac:chgData name="" userId="9a05148e10ebe119" providerId="LiveId" clId="{5AF2417E-A0F8-4AF7-8F77-C9E59CDCAB80}" dt="2022-01-23T22:54:57.490" v="49" actId="14100"/>
          <ac:spMkLst>
            <pc:docMk/>
            <pc:sldMk cId="1894082330" sldId="272"/>
            <ac:spMk id="5" creationId="{43968DE7-5100-46AB-BA77-AF4409B4C5C9}"/>
          </ac:spMkLst>
        </pc:spChg>
      </pc:sldChg>
      <pc:sldChg chg="modSp">
        <pc:chgData name="" userId="9a05148e10ebe119" providerId="LiveId" clId="{5AF2417E-A0F8-4AF7-8F77-C9E59CDCAB80}" dt="2022-01-29T17:01:44.002" v="710" actId="14100"/>
        <pc:sldMkLst>
          <pc:docMk/>
          <pc:sldMk cId="1076193946" sldId="273"/>
        </pc:sldMkLst>
        <pc:spChg chg="mod">
          <ac:chgData name="" userId="9a05148e10ebe119" providerId="LiveId" clId="{5AF2417E-A0F8-4AF7-8F77-C9E59CDCAB80}" dt="2022-01-29T17:01:44.002" v="710" actId="14100"/>
          <ac:spMkLst>
            <pc:docMk/>
            <pc:sldMk cId="1076193946" sldId="273"/>
            <ac:spMk id="3" creationId="{1E916B22-EB6B-4BA0-97A7-C96214D8CA1F}"/>
          </ac:spMkLst>
        </pc:spChg>
      </pc:sldChg>
      <pc:sldChg chg="modSp">
        <pc:chgData name="" userId="9a05148e10ebe119" providerId="LiveId" clId="{5AF2417E-A0F8-4AF7-8F77-C9E59CDCAB80}" dt="2022-01-29T17:01:53.094" v="711" actId="1076"/>
        <pc:sldMkLst>
          <pc:docMk/>
          <pc:sldMk cId="3042908983" sldId="274"/>
        </pc:sldMkLst>
        <pc:spChg chg="mod">
          <ac:chgData name="" userId="9a05148e10ebe119" providerId="LiveId" clId="{5AF2417E-A0F8-4AF7-8F77-C9E59CDCAB80}" dt="2022-01-29T17:01:53.094" v="711" actId="1076"/>
          <ac:spMkLst>
            <pc:docMk/>
            <pc:sldMk cId="3042908983" sldId="274"/>
            <ac:spMk id="3" creationId="{E1E93B21-E063-4436-A3D8-6C980EBCC671}"/>
          </ac:spMkLst>
        </pc:spChg>
      </pc:sldChg>
      <pc:sldChg chg="modSp">
        <pc:chgData name="" userId="9a05148e10ebe119" providerId="LiveId" clId="{5AF2417E-A0F8-4AF7-8F77-C9E59CDCAB80}" dt="2022-01-23T22:56:43.720" v="131" actId="1076"/>
        <pc:sldMkLst>
          <pc:docMk/>
          <pc:sldMk cId="3524286902" sldId="275"/>
        </pc:sldMkLst>
        <pc:spChg chg="mod">
          <ac:chgData name="" userId="9a05148e10ebe119" providerId="LiveId" clId="{5AF2417E-A0F8-4AF7-8F77-C9E59CDCAB80}" dt="2022-01-23T22:56:43.720" v="131" actId="1076"/>
          <ac:spMkLst>
            <pc:docMk/>
            <pc:sldMk cId="3524286902" sldId="275"/>
            <ac:spMk id="3" creationId="{8709AD14-FE76-47ED-A90E-9436EDA8BC2B}"/>
          </ac:spMkLst>
        </pc:spChg>
      </pc:sldChg>
      <pc:sldChg chg="addSp delSp modSp">
        <pc:chgData name="" userId="9a05148e10ebe119" providerId="LiveId" clId="{5AF2417E-A0F8-4AF7-8F77-C9E59CDCAB80}" dt="2022-01-29T17:02:13.458" v="712" actId="14100"/>
        <pc:sldMkLst>
          <pc:docMk/>
          <pc:sldMk cId="106270385" sldId="276"/>
        </pc:sldMkLst>
        <pc:spChg chg="add mod">
          <ac:chgData name="" userId="9a05148e10ebe119" providerId="LiveId" clId="{5AF2417E-A0F8-4AF7-8F77-C9E59CDCAB80}" dt="2022-01-29T17:02:13.458" v="712" actId="14100"/>
          <ac:spMkLst>
            <pc:docMk/>
            <pc:sldMk cId="106270385" sldId="276"/>
            <ac:spMk id="2" creationId="{AA16070B-0B67-4396-9EB5-AC4D29AA0709}"/>
          </ac:spMkLst>
        </pc:spChg>
        <pc:spChg chg="del mod">
          <ac:chgData name="" userId="9a05148e10ebe119" providerId="LiveId" clId="{5AF2417E-A0F8-4AF7-8F77-C9E59CDCAB80}" dt="2022-01-23T22:57:54.864" v="136"/>
          <ac:spMkLst>
            <pc:docMk/>
            <pc:sldMk cId="106270385" sldId="276"/>
            <ac:spMk id="3" creationId="{77CA28E3-534B-4921-8D28-A419D3570CE1}"/>
          </ac:spMkLst>
        </pc:spChg>
      </pc:sldChg>
      <pc:sldChg chg="modSp">
        <pc:chgData name="" userId="9a05148e10ebe119" providerId="LiveId" clId="{5AF2417E-A0F8-4AF7-8F77-C9E59CDCAB80}" dt="2022-01-23T22:58:25.278" v="140" actId="20577"/>
        <pc:sldMkLst>
          <pc:docMk/>
          <pc:sldMk cId="1083828138" sldId="277"/>
        </pc:sldMkLst>
        <pc:spChg chg="mod">
          <ac:chgData name="" userId="9a05148e10ebe119" providerId="LiveId" clId="{5AF2417E-A0F8-4AF7-8F77-C9E59CDCAB80}" dt="2022-01-23T22:58:25.278" v="140" actId="20577"/>
          <ac:spMkLst>
            <pc:docMk/>
            <pc:sldMk cId="1083828138" sldId="277"/>
            <ac:spMk id="3" creationId="{6C1A9C55-E937-4F17-815C-9168BACD89F8}"/>
          </ac:spMkLst>
        </pc:spChg>
      </pc:sldChg>
      <pc:sldChg chg="modSp">
        <pc:chgData name="" userId="9a05148e10ebe119" providerId="LiveId" clId="{5AF2417E-A0F8-4AF7-8F77-C9E59CDCAB80}" dt="2022-01-29T17:02:35.745" v="779" actId="20577"/>
        <pc:sldMkLst>
          <pc:docMk/>
          <pc:sldMk cId="2393714947" sldId="278"/>
        </pc:sldMkLst>
        <pc:spChg chg="mod">
          <ac:chgData name="" userId="9a05148e10ebe119" providerId="LiveId" clId="{5AF2417E-A0F8-4AF7-8F77-C9E59CDCAB80}" dt="2022-01-29T17:02:35.745" v="779" actId="20577"/>
          <ac:spMkLst>
            <pc:docMk/>
            <pc:sldMk cId="2393714947" sldId="278"/>
            <ac:spMk id="3" creationId="{9415A9E4-51FE-45D2-BC8A-DF8CEA44B511}"/>
          </ac:spMkLst>
        </pc:spChg>
      </pc:sldChg>
      <pc:sldChg chg="modSp">
        <pc:chgData name="" userId="9a05148e10ebe119" providerId="LiveId" clId="{5AF2417E-A0F8-4AF7-8F77-C9E59CDCAB80}" dt="2022-01-29T17:03:02.303" v="781" actId="14100"/>
        <pc:sldMkLst>
          <pc:docMk/>
          <pc:sldMk cId="752701847" sldId="280"/>
        </pc:sldMkLst>
        <pc:spChg chg="mod">
          <ac:chgData name="" userId="9a05148e10ebe119" providerId="LiveId" clId="{5AF2417E-A0F8-4AF7-8F77-C9E59CDCAB80}" dt="2022-01-29T17:03:02.303" v="781" actId="14100"/>
          <ac:spMkLst>
            <pc:docMk/>
            <pc:sldMk cId="752701847" sldId="280"/>
            <ac:spMk id="3" creationId="{0C0EFE53-D961-4614-8DD5-24BA39648360}"/>
          </ac:spMkLst>
        </pc:spChg>
      </pc:sldChg>
      <pc:sldChg chg="modSp">
        <pc:chgData name="" userId="9a05148e10ebe119" providerId="LiveId" clId="{5AF2417E-A0F8-4AF7-8F77-C9E59CDCAB80}" dt="2022-01-23T22:59:58.747" v="223" actId="20577"/>
        <pc:sldMkLst>
          <pc:docMk/>
          <pc:sldMk cId="4070176596" sldId="281"/>
        </pc:sldMkLst>
        <pc:spChg chg="mod">
          <ac:chgData name="" userId="9a05148e10ebe119" providerId="LiveId" clId="{5AF2417E-A0F8-4AF7-8F77-C9E59CDCAB80}" dt="2022-01-23T22:59:58.747" v="223" actId="20577"/>
          <ac:spMkLst>
            <pc:docMk/>
            <pc:sldMk cId="4070176596" sldId="281"/>
            <ac:spMk id="3" creationId="{352C8478-CB8D-410E-81CB-91E2777BBA5C}"/>
          </ac:spMkLst>
        </pc:spChg>
      </pc:sldChg>
      <pc:sldChg chg="modSp">
        <pc:chgData name="" userId="9a05148e10ebe119" providerId="LiveId" clId="{5AF2417E-A0F8-4AF7-8F77-C9E59CDCAB80}" dt="2022-01-29T17:03:36.319" v="789" actId="20577"/>
        <pc:sldMkLst>
          <pc:docMk/>
          <pc:sldMk cId="628338277" sldId="282"/>
        </pc:sldMkLst>
        <pc:spChg chg="mod">
          <ac:chgData name="" userId="9a05148e10ebe119" providerId="LiveId" clId="{5AF2417E-A0F8-4AF7-8F77-C9E59CDCAB80}" dt="2022-01-29T17:03:36.319" v="789" actId="20577"/>
          <ac:spMkLst>
            <pc:docMk/>
            <pc:sldMk cId="628338277" sldId="282"/>
            <ac:spMk id="3" creationId="{699F4164-4DE1-4BDB-94D8-8972F82A0418}"/>
          </ac:spMkLst>
        </pc:spChg>
      </pc:sldChg>
      <pc:sldChg chg="modSp">
        <pc:chgData name="" userId="9a05148e10ebe119" providerId="LiveId" clId="{5AF2417E-A0F8-4AF7-8F77-C9E59CDCAB80}" dt="2022-01-23T23:04:26.356" v="343" actId="20577"/>
        <pc:sldMkLst>
          <pc:docMk/>
          <pc:sldMk cId="1047169943" sldId="283"/>
        </pc:sldMkLst>
        <pc:spChg chg="mod">
          <ac:chgData name="" userId="9a05148e10ebe119" providerId="LiveId" clId="{5AF2417E-A0F8-4AF7-8F77-C9E59CDCAB80}" dt="2022-01-23T23:04:26.356" v="343" actId="20577"/>
          <ac:spMkLst>
            <pc:docMk/>
            <pc:sldMk cId="1047169943" sldId="283"/>
            <ac:spMk id="3" creationId="{48D57FFE-75F4-4E00-A0C7-2BA0B3BBC259}"/>
          </ac:spMkLst>
        </pc:spChg>
      </pc:sldChg>
      <pc:sldChg chg="modSp">
        <pc:chgData name="" userId="9a05148e10ebe119" providerId="LiveId" clId="{5AF2417E-A0F8-4AF7-8F77-C9E59CDCAB80}" dt="2022-01-29T17:03:56.290" v="790" actId="14100"/>
        <pc:sldMkLst>
          <pc:docMk/>
          <pc:sldMk cId="520820792" sldId="284"/>
        </pc:sldMkLst>
        <pc:spChg chg="mod">
          <ac:chgData name="" userId="9a05148e10ebe119" providerId="LiveId" clId="{5AF2417E-A0F8-4AF7-8F77-C9E59CDCAB80}" dt="2022-01-29T17:03:56.290" v="790" actId="14100"/>
          <ac:spMkLst>
            <pc:docMk/>
            <pc:sldMk cId="520820792" sldId="284"/>
            <ac:spMk id="3" creationId="{940F5879-A8C3-4E23-AE28-BBE7A8DBA66C}"/>
          </ac:spMkLst>
        </pc:spChg>
      </pc:sldChg>
      <pc:sldChg chg="modSp">
        <pc:chgData name="" userId="9a05148e10ebe119" providerId="LiveId" clId="{5AF2417E-A0F8-4AF7-8F77-C9E59CDCAB80}" dt="2022-01-29T17:07:06.054" v="814" actId="6549"/>
        <pc:sldMkLst>
          <pc:docMk/>
          <pc:sldMk cId="1519524151" sldId="285"/>
        </pc:sldMkLst>
        <pc:spChg chg="mod">
          <ac:chgData name="" userId="9a05148e10ebe119" providerId="LiveId" clId="{5AF2417E-A0F8-4AF7-8F77-C9E59CDCAB80}" dt="2022-01-29T17:07:06.054" v="814" actId="6549"/>
          <ac:spMkLst>
            <pc:docMk/>
            <pc:sldMk cId="1519524151" sldId="285"/>
            <ac:spMk id="3" creationId="{84256046-F269-4C3A-A919-ED8CE79BBE7E}"/>
          </ac:spMkLst>
        </pc:spChg>
      </pc:sldChg>
      <pc:sldChg chg="modSp">
        <pc:chgData name="" userId="9a05148e10ebe119" providerId="LiveId" clId="{5AF2417E-A0F8-4AF7-8F77-C9E59CDCAB80}" dt="2022-01-29T17:05:54.680" v="797" actId="1076"/>
        <pc:sldMkLst>
          <pc:docMk/>
          <pc:sldMk cId="1161639010" sldId="286"/>
        </pc:sldMkLst>
        <pc:spChg chg="mod">
          <ac:chgData name="" userId="9a05148e10ebe119" providerId="LiveId" clId="{5AF2417E-A0F8-4AF7-8F77-C9E59CDCAB80}" dt="2022-01-29T17:05:54.680" v="797" actId="1076"/>
          <ac:spMkLst>
            <pc:docMk/>
            <pc:sldMk cId="1161639010" sldId="286"/>
            <ac:spMk id="3" creationId="{1738852B-9777-4C7A-92C0-912E6E9F781A}"/>
          </ac:spMkLst>
        </pc:spChg>
      </pc:sldChg>
    </pc:docChg>
  </pc:docChgLst>
  <pc:docChgLst>
    <pc:chgData userId="9a05148e10ebe119" providerId="LiveId" clId="{7C78910A-13AA-4C25-ADAF-8F3048950607}"/>
    <pc:docChg chg="custSel modSld">
      <pc:chgData name="" userId="9a05148e10ebe119" providerId="LiveId" clId="{7C78910A-13AA-4C25-ADAF-8F3048950607}" dt="2022-03-26T20:08:29.832" v="298" actId="20577"/>
      <pc:docMkLst>
        <pc:docMk/>
      </pc:docMkLst>
      <pc:sldChg chg="modSp">
        <pc:chgData name="" userId="9a05148e10ebe119" providerId="LiveId" clId="{7C78910A-13AA-4C25-ADAF-8F3048950607}" dt="2022-03-26T19:43:40.096" v="25" actId="123"/>
        <pc:sldMkLst>
          <pc:docMk/>
          <pc:sldMk cId="1913027626" sldId="257"/>
        </pc:sldMkLst>
        <pc:spChg chg="mod">
          <ac:chgData name="" userId="9a05148e10ebe119" providerId="LiveId" clId="{7C78910A-13AA-4C25-ADAF-8F3048950607}" dt="2022-03-26T19:43:40.096" v="25" actId="123"/>
          <ac:spMkLst>
            <pc:docMk/>
            <pc:sldMk cId="1913027626" sldId="257"/>
            <ac:spMk id="3" creationId="{CB8836D7-36D3-4A4B-AACF-52CA58DA35B8}"/>
          </ac:spMkLst>
        </pc:spChg>
      </pc:sldChg>
      <pc:sldChg chg="addSp modSp">
        <pc:chgData name="" userId="9a05148e10ebe119" providerId="LiveId" clId="{7C78910A-13AA-4C25-ADAF-8F3048950607}" dt="2022-03-26T19:45:39.948" v="39" actId="1076"/>
        <pc:sldMkLst>
          <pc:docMk/>
          <pc:sldMk cId="3126653648" sldId="258"/>
        </pc:sldMkLst>
        <pc:spChg chg="mod">
          <ac:chgData name="" userId="9a05148e10ebe119" providerId="LiveId" clId="{7C78910A-13AA-4C25-ADAF-8F3048950607}" dt="2022-03-26T19:45:32.143" v="37" actId="123"/>
          <ac:spMkLst>
            <pc:docMk/>
            <pc:sldMk cId="3126653648" sldId="258"/>
            <ac:spMk id="3" creationId="{36F9761E-3C03-4642-8D6D-95BB52AA1789}"/>
          </ac:spMkLst>
        </pc:spChg>
        <pc:picChg chg="add mod">
          <ac:chgData name="" userId="9a05148e10ebe119" providerId="LiveId" clId="{7C78910A-13AA-4C25-ADAF-8F3048950607}" dt="2022-03-26T19:45:39.948" v="39" actId="1076"/>
          <ac:picMkLst>
            <pc:docMk/>
            <pc:sldMk cId="3126653648" sldId="258"/>
            <ac:picMk id="2" creationId="{D0011E03-D200-4304-A8FF-69415A8C0F1C}"/>
          </ac:picMkLst>
        </pc:picChg>
      </pc:sldChg>
      <pc:sldChg chg="modSp">
        <pc:chgData name="" userId="9a05148e10ebe119" providerId="LiveId" clId="{7C78910A-13AA-4C25-ADAF-8F3048950607}" dt="2022-03-26T19:45:51.257" v="41" actId="123"/>
        <pc:sldMkLst>
          <pc:docMk/>
          <pc:sldMk cId="1731730222" sldId="259"/>
        </pc:sldMkLst>
        <pc:spChg chg="mod">
          <ac:chgData name="" userId="9a05148e10ebe119" providerId="LiveId" clId="{7C78910A-13AA-4C25-ADAF-8F3048950607}" dt="2022-03-26T19:45:51.257" v="41" actId="123"/>
          <ac:spMkLst>
            <pc:docMk/>
            <pc:sldMk cId="1731730222" sldId="259"/>
            <ac:spMk id="3" creationId="{8B268A7D-7290-43AB-B487-8DFB12F1B03D}"/>
          </ac:spMkLst>
        </pc:spChg>
      </pc:sldChg>
      <pc:sldChg chg="modSp">
        <pc:chgData name="" userId="9a05148e10ebe119" providerId="LiveId" clId="{7C78910A-13AA-4C25-ADAF-8F3048950607}" dt="2022-03-26T19:46:05.678" v="43" actId="1076"/>
        <pc:sldMkLst>
          <pc:docMk/>
          <pc:sldMk cId="3624947838" sldId="260"/>
        </pc:sldMkLst>
        <pc:spChg chg="mod">
          <ac:chgData name="" userId="9a05148e10ebe119" providerId="LiveId" clId="{7C78910A-13AA-4C25-ADAF-8F3048950607}" dt="2022-03-26T19:46:05.678" v="43" actId="1076"/>
          <ac:spMkLst>
            <pc:docMk/>
            <pc:sldMk cId="3624947838" sldId="260"/>
            <ac:spMk id="3" creationId="{1150DD7A-ADC7-4B74-B99E-5A8E599DA7F9}"/>
          </ac:spMkLst>
        </pc:spChg>
      </pc:sldChg>
      <pc:sldChg chg="modSp">
        <pc:chgData name="" userId="9a05148e10ebe119" providerId="LiveId" clId="{7C78910A-13AA-4C25-ADAF-8F3048950607}" dt="2022-03-26T19:46:20.628" v="44" actId="123"/>
        <pc:sldMkLst>
          <pc:docMk/>
          <pc:sldMk cId="540320621" sldId="261"/>
        </pc:sldMkLst>
        <pc:spChg chg="mod">
          <ac:chgData name="" userId="9a05148e10ebe119" providerId="LiveId" clId="{7C78910A-13AA-4C25-ADAF-8F3048950607}" dt="2022-03-26T19:46:20.628" v="44" actId="123"/>
          <ac:spMkLst>
            <pc:docMk/>
            <pc:sldMk cId="540320621" sldId="261"/>
            <ac:spMk id="3" creationId="{5B679273-4424-470D-BC3A-982095F35648}"/>
          </ac:spMkLst>
        </pc:spChg>
      </pc:sldChg>
      <pc:sldChg chg="addSp modSp">
        <pc:chgData name="" userId="9a05148e10ebe119" providerId="LiveId" clId="{7C78910A-13AA-4C25-ADAF-8F3048950607}" dt="2022-03-26T19:48:37.713" v="60" actId="1076"/>
        <pc:sldMkLst>
          <pc:docMk/>
          <pc:sldMk cId="3627736906" sldId="262"/>
        </pc:sldMkLst>
        <pc:spChg chg="mod">
          <ac:chgData name="" userId="9a05148e10ebe119" providerId="LiveId" clId="{7C78910A-13AA-4C25-ADAF-8F3048950607}" dt="2022-03-26T19:48:03.799" v="52" actId="20577"/>
          <ac:spMkLst>
            <pc:docMk/>
            <pc:sldMk cId="3627736906" sldId="262"/>
            <ac:spMk id="3" creationId="{913742B0-0427-4374-A2EB-F9D7C7A91CE9}"/>
          </ac:spMkLst>
        </pc:spChg>
        <pc:picChg chg="add mod">
          <ac:chgData name="" userId="9a05148e10ebe119" providerId="LiveId" clId="{7C78910A-13AA-4C25-ADAF-8F3048950607}" dt="2022-03-26T19:48:37.713" v="60" actId="1076"/>
          <ac:picMkLst>
            <pc:docMk/>
            <pc:sldMk cId="3627736906" sldId="262"/>
            <ac:picMk id="2" creationId="{755CDDC3-3537-42E6-B433-47FD3326F42E}"/>
          </ac:picMkLst>
        </pc:picChg>
      </pc:sldChg>
      <pc:sldChg chg="modSp">
        <pc:chgData name="" userId="9a05148e10ebe119" providerId="LiveId" clId="{7C78910A-13AA-4C25-ADAF-8F3048950607}" dt="2022-03-26T19:48:55.288" v="62" actId="123"/>
        <pc:sldMkLst>
          <pc:docMk/>
          <pc:sldMk cId="1678275833" sldId="263"/>
        </pc:sldMkLst>
        <pc:spChg chg="mod">
          <ac:chgData name="" userId="9a05148e10ebe119" providerId="LiveId" clId="{7C78910A-13AA-4C25-ADAF-8F3048950607}" dt="2022-03-26T19:48:55.288" v="62" actId="123"/>
          <ac:spMkLst>
            <pc:docMk/>
            <pc:sldMk cId="1678275833" sldId="263"/>
            <ac:spMk id="3" creationId="{14834048-E738-4067-81AA-4AF8C375D723}"/>
          </ac:spMkLst>
        </pc:spChg>
      </pc:sldChg>
      <pc:sldChg chg="modSp">
        <pc:chgData name="" userId="9a05148e10ebe119" providerId="LiveId" clId="{7C78910A-13AA-4C25-ADAF-8F3048950607}" dt="2022-03-26T19:49:32.064" v="64" actId="255"/>
        <pc:sldMkLst>
          <pc:docMk/>
          <pc:sldMk cId="1155856192" sldId="265"/>
        </pc:sldMkLst>
        <pc:spChg chg="mod">
          <ac:chgData name="" userId="9a05148e10ebe119" providerId="LiveId" clId="{7C78910A-13AA-4C25-ADAF-8F3048950607}" dt="2022-03-26T19:49:32.064" v="64" actId="255"/>
          <ac:spMkLst>
            <pc:docMk/>
            <pc:sldMk cId="1155856192" sldId="265"/>
            <ac:spMk id="3" creationId="{846EE782-7BAE-4B4C-ACAB-B8740F77DBAB}"/>
          </ac:spMkLst>
        </pc:spChg>
      </pc:sldChg>
      <pc:sldChg chg="modSp">
        <pc:chgData name="" userId="9a05148e10ebe119" providerId="LiveId" clId="{7C78910A-13AA-4C25-ADAF-8F3048950607}" dt="2022-03-26T19:50:00.141" v="67" actId="14100"/>
        <pc:sldMkLst>
          <pc:docMk/>
          <pc:sldMk cId="443504012" sldId="266"/>
        </pc:sldMkLst>
        <pc:spChg chg="mod">
          <ac:chgData name="" userId="9a05148e10ebe119" providerId="LiveId" clId="{7C78910A-13AA-4C25-ADAF-8F3048950607}" dt="2022-03-26T19:50:00.141" v="67" actId="14100"/>
          <ac:spMkLst>
            <pc:docMk/>
            <pc:sldMk cId="443504012" sldId="266"/>
            <ac:spMk id="3" creationId="{E8D73255-1A32-4471-9E34-EE073B4C8F95}"/>
          </ac:spMkLst>
        </pc:spChg>
      </pc:sldChg>
      <pc:sldChg chg="modSp">
        <pc:chgData name="" userId="9a05148e10ebe119" providerId="LiveId" clId="{7C78910A-13AA-4C25-ADAF-8F3048950607}" dt="2022-03-26T19:50:22.454" v="70" actId="14100"/>
        <pc:sldMkLst>
          <pc:docMk/>
          <pc:sldMk cId="758653939" sldId="267"/>
        </pc:sldMkLst>
        <pc:spChg chg="mod">
          <ac:chgData name="" userId="9a05148e10ebe119" providerId="LiveId" clId="{7C78910A-13AA-4C25-ADAF-8F3048950607}" dt="2022-03-26T19:50:22.454" v="70" actId="14100"/>
          <ac:spMkLst>
            <pc:docMk/>
            <pc:sldMk cId="758653939" sldId="267"/>
            <ac:spMk id="3" creationId="{1D1F5B80-86FD-44C1-9A21-D56B414BC43E}"/>
          </ac:spMkLst>
        </pc:spChg>
      </pc:sldChg>
      <pc:sldChg chg="modSp">
        <pc:chgData name="" userId="9a05148e10ebe119" providerId="LiveId" clId="{7C78910A-13AA-4C25-ADAF-8F3048950607}" dt="2022-03-26T19:50:39.072" v="71" actId="123"/>
        <pc:sldMkLst>
          <pc:docMk/>
          <pc:sldMk cId="460477131" sldId="268"/>
        </pc:sldMkLst>
        <pc:spChg chg="mod">
          <ac:chgData name="" userId="9a05148e10ebe119" providerId="LiveId" clId="{7C78910A-13AA-4C25-ADAF-8F3048950607}" dt="2022-03-26T19:50:39.072" v="71" actId="123"/>
          <ac:spMkLst>
            <pc:docMk/>
            <pc:sldMk cId="460477131" sldId="268"/>
            <ac:spMk id="3" creationId="{B9978682-65DA-4596-A942-582A4D3E9D72}"/>
          </ac:spMkLst>
        </pc:spChg>
      </pc:sldChg>
      <pc:sldChg chg="modSp">
        <pc:chgData name="" userId="9a05148e10ebe119" providerId="LiveId" clId="{7C78910A-13AA-4C25-ADAF-8F3048950607}" dt="2022-03-26T19:50:56.318" v="73" actId="255"/>
        <pc:sldMkLst>
          <pc:docMk/>
          <pc:sldMk cId="13577518" sldId="270"/>
        </pc:sldMkLst>
        <pc:spChg chg="mod">
          <ac:chgData name="" userId="9a05148e10ebe119" providerId="LiveId" clId="{7C78910A-13AA-4C25-ADAF-8F3048950607}" dt="2022-03-26T19:50:56.318" v="73" actId="255"/>
          <ac:spMkLst>
            <pc:docMk/>
            <pc:sldMk cId="13577518" sldId="270"/>
            <ac:spMk id="3" creationId="{7CDA1B9B-36D7-40AD-8940-93FD053CE1A4}"/>
          </ac:spMkLst>
        </pc:spChg>
      </pc:sldChg>
      <pc:sldChg chg="modSp">
        <pc:chgData name="" userId="9a05148e10ebe119" providerId="LiveId" clId="{7C78910A-13AA-4C25-ADAF-8F3048950607}" dt="2022-03-26T19:51:07.063" v="74" actId="123"/>
        <pc:sldMkLst>
          <pc:docMk/>
          <pc:sldMk cId="3565437580" sldId="271"/>
        </pc:sldMkLst>
        <pc:spChg chg="mod">
          <ac:chgData name="" userId="9a05148e10ebe119" providerId="LiveId" clId="{7C78910A-13AA-4C25-ADAF-8F3048950607}" dt="2022-03-26T19:51:07.063" v="74" actId="123"/>
          <ac:spMkLst>
            <pc:docMk/>
            <pc:sldMk cId="3565437580" sldId="271"/>
            <ac:spMk id="3" creationId="{A9AD837A-2CFB-40DB-9948-8473939F65C7}"/>
          </ac:spMkLst>
        </pc:spChg>
      </pc:sldChg>
      <pc:sldChg chg="addSp modSp">
        <pc:chgData name="" userId="9a05148e10ebe119" providerId="LiveId" clId="{7C78910A-13AA-4C25-ADAF-8F3048950607}" dt="2022-03-26T19:53:23.681" v="85" actId="1076"/>
        <pc:sldMkLst>
          <pc:docMk/>
          <pc:sldMk cId="1894082330" sldId="272"/>
        </pc:sldMkLst>
        <pc:spChg chg="mod">
          <ac:chgData name="" userId="9a05148e10ebe119" providerId="LiveId" clId="{7C78910A-13AA-4C25-ADAF-8F3048950607}" dt="2022-03-26T19:53:19.467" v="84" actId="20577"/>
          <ac:spMkLst>
            <pc:docMk/>
            <pc:sldMk cId="1894082330" sldId="272"/>
            <ac:spMk id="5" creationId="{43968DE7-5100-46AB-BA77-AF4409B4C5C9}"/>
          </ac:spMkLst>
        </pc:spChg>
        <pc:picChg chg="add mod">
          <ac:chgData name="" userId="9a05148e10ebe119" providerId="LiveId" clId="{7C78910A-13AA-4C25-ADAF-8F3048950607}" dt="2022-03-26T19:53:23.681" v="85" actId="1076"/>
          <ac:picMkLst>
            <pc:docMk/>
            <pc:sldMk cId="1894082330" sldId="272"/>
            <ac:picMk id="2" creationId="{83F25CDE-B312-4D9F-821E-385DF7ECC81F}"/>
          </ac:picMkLst>
        </pc:picChg>
      </pc:sldChg>
      <pc:sldChg chg="modSp">
        <pc:chgData name="" userId="9a05148e10ebe119" providerId="LiveId" clId="{7C78910A-13AA-4C25-ADAF-8F3048950607}" dt="2022-03-26T19:53:51.903" v="87" actId="255"/>
        <pc:sldMkLst>
          <pc:docMk/>
          <pc:sldMk cId="1076193946" sldId="273"/>
        </pc:sldMkLst>
        <pc:spChg chg="mod">
          <ac:chgData name="" userId="9a05148e10ebe119" providerId="LiveId" clId="{7C78910A-13AA-4C25-ADAF-8F3048950607}" dt="2022-03-26T19:53:51.903" v="87" actId="255"/>
          <ac:spMkLst>
            <pc:docMk/>
            <pc:sldMk cId="1076193946" sldId="273"/>
            <ac:spMk id="3" creationId="{1E916B22-EB6B-4BA0-97A7-C96214D8CA1F}"/>
          </ac:spMkLst>
        </pc:spChg>
      </pc:sldChg>
      <pc:sldChg chg="modSp">
        <pc:chgData name="" userId="9a05148e10ebe119" providerId="LiveId" clId="{7C78910A-13AA-4C25-ADAF-8F3048950607}" dt="2022-03-26T19:54:11.571" v="89" actId="123"/>
        <pc:sldMkLst>
          <pc:docMk/>
          <pc:sldMk cId="3042908983" sldId="274"/>
        </pc:sldMkLst>
        <pc:spChg chg="mod">
          <ac:chgData name="" userId="9a05148e10ebe119" providerId="LiveId" clId="{7C78910A-13AA-4C25-ADAF-8F3048950607}" dt="2022-03-26T19:54:11.571" v="89" actId="123"/>
          <ac:spMkLst>
            <pc:docMk/>
            <pc:sldMk cId="3042908983" sldId="274"/>
            <ac:spMk id="3" creationId="{E1E93B21-E063-4436-A3D8-6C980EBCC671}"/>
          </ac:spMkLst>
        </pc:spChg>
      </pc:sldChg>
      <pc:sldChg chg="modSp">
        <pc:chgData name="" userId="9a05148e10ebe119" providerId="LiveId" clId="{7C78910A-13AA-4C25-ADAF-8F3048950607}" dt="2022-03-26T19:54:34.720" v="92" actId="14100"/>
        <pc:sldMkLst>
          <pc:docMk/>
          <pc:sldMk cId="3524286902" sldId="275"/>
        </pc:sldMkLst>
        <pc:spChg chg="mod">
          <ac:chgData name="" userId="9a05148e10ebe119" providerId="LiveId" clId="{7C78910A-13AA-4C25-ADAF-8F3048950607}" dt="2022-03-26T19:54:34.720" v="92" actId="14100"/>
          <ac:spMkLst>
            <pc:docMk/>
            <pc:sldMk cId="3524286902" sldId="275"/>
            <ac:spMk id="3" creationId="{8709AD14-FE76-47ED-A90E-9436EDA8BC2B}"/>
          </ac:spMkLst>
        </pc:spChg>
      </pc:sldChg>
      <pc:sldChg chg="modSp">
        <pc:chgData name="" userId="9a05148e10ebe119" providerId="LiveId" clId="{7C78910A-13AA-4C25-ADAF-8F3048950607}" dt="2022-03-26T19:54:50.742" v="93" actId="123"/>
        <pc:sldMkLst>
          <pc:docMk/>
          <pc:sldMk cId="106270385" sldId="276"/>
        </pc:sldMkLst>
        <pc:spChg chg="mod">
          <ac:chgData name="" userId="9a05148e10ebe119" providerId="LiveId" clId="{7C78910A-13AA-4C25-ADAF-8F3048950607}" dt="2022-03-26T19:54:50.742" v="93" actId="123"/>
          <ac:spMkLst>
            <pc:docMk/>
            <pc:sldMk cId="106270385" sldId="276"/>
            <ac:spMk id="2" creationId="{AA16070B-0B67-4396-9EB5-AC4D29AA0709}"/>
          </ac:spMkLst>
        </pc:spChg>
      </pc:sldChg>
      <pc:sldChg chg="addSp modSp">
        <pc:chgData name="" userId="9a05148e10ebe119" providerId="LiveId" clId="{7C78910A-13AA-4C25-ADAF-8F3048950607}" dt="2022-03-26T19:56:26.677" v="102" actId="20577"/>
        <pc:sldMkLst>
          <pc:docMk/>
          <pc:sldMk cId="1083828138" sldId="277"/>
        </pc:sldMkLst>
        <pc:spChg chg="mod">
          <ac:chgData name="" userId="9a05148e10ebe119" providerId="LiveId" clId="{7C78910A-13AA-4C25-ADAF-8F3048950607}" dt="2022-03-26T19:56:26.677" v="102" actId="20577"/>
          <ac:spMkLst>
            <pc:docMk/>
            <pc:sldMk cId="1083828138" sldId="277"/>
            <ac:spMk id="3" creationId="{6C1A9C55-E937-4F17-815C-9168BACD89F8}"/>
          </ac:spMkLst>
        </pc:spChg>
        <pc:picChg chg="add mod">
          <ac:chgData name="" userId="9a05148e10ebe119" providerId="LiveId" clId="{7C78910A-13AA-4C25-ADAF-8F3048950607}" dt="2022-03-26T19:56:06.521" v="99" actId="1076"/>
          <ac:picMkLst>
            <pc:docMk/>
            <pc:sldMk cId="1083828138" sldId="277"/>
            <ac:picMk id="2" creationId="{C8C24F82-DFEB-4B06-BFB1-33DD3DC6F4E5}"/>
          </ac:picMkLst>
        </pc:picChg>
      </pc:sldChg>
      <pc:sldChg chg="modSp">
        <pc:chgData name="" userId="9a05148e10ebe119" providerId="LiveId" clId="{7C78910A-13AA-4C25-ADAF-8F3048950607}" dt="2022-03-26T19:56:49.732" v="104" actId="255"/>
        <pc:sldMkLst>
          <pc:docMk/>
          <pc:sldMk cId="2393714947" sldId="278"/>
        </pc:sldMkLst>
        <pc:spChg chg="mod">
          <ac:chgData name="" userId="9a05148e10ebe119" providerId="LiveId" clId="{7C78910A-13AA-4C25-ADAF-8F3048950607}" dt="2022-03-26T19:56:49.732" v="104" actId="255"/>
          <ac:spMkLst>
            <pc:docMk/>
            <pc:sldMk cId="2393714947" sldId="278"/>
            <ac:spMk id="3" creationId="{9415A9E4-51FE-45D2-BC8A-DF8CEA44B511}"/>
          </ac:spMkLst>
        </pc:spChg>
      </pc:sldChg>
      <pc:sldChg chg="modSp">
        <pc:chgData name="" userId="9a05148e10ebe119" providerId="LiveId" clId="{7C78910A-13AA-4C25-ADAF-8F3048950607}" dt="2022-03-26T19:57:19.160" v="108" actId="1076"/>
        <pc:sldMkLst>
          <pc:docMk/>
          <pc:sldMk cId="3001469606" sldId="279"/>
        </pc:sldMkLst>
        <pc:spChg chg="mod">
          <ac:chgData name="" userId="9a05148e10ebe119" providerId="LiveId" clId="{7C78910A-13AA-4C25-ADAF-8F3048950607}" dt="2022-03-26T19:57:19.160" v="108" actId="1076"/>
          <ac:spMkLst>
            <pc:docMk/>
            <pc:sldMk cId="3001469606" sldId="279"/>
            <ac:spMk id="3" creationId="{86245E01-0CEA-40DF-9E34-40F9FFDF05A3}"/>
          </ac:spMkLst>
        </pc:spChg>
      </pc:sldChg>
      <pc:sldChg chg="addSp modSp">
        <pc:chgData name="" userId="9a05148e10ebe119" providerId="LiveId" clId="{7C78910A-13AA-4C25-ADAF-8F3048950607}" dt="2022-03-26T19:58:39.447" v="116" actId="123"/>
        <pc:sldMkLst>
          <pc:docMk/>
          <pc:sldMk cId="752701847" sldId="280"/>
        </pc:sldMkLst>
        <pc:spChg chg="mod">
          <ac:chgData name="" userId="9a05148e10ebe119" providerId="LiveId" clId="{7C78910A-13AA-4C25-ADAF-8F3048950607}" dt="2022-03-26T19:58:39.447" v="116" actId="123"/>
          <ac:spMkLst>
            <pc:docMk/>
            <pc:sldMk cId="752701847" sldId="280"/>
            <ac:spMk id="3" creationId="{0C0EFE53-D961-4614-8DD5-24BA39648360}"/>
          </ac:spMkLst>
        </pc:spChg>
        <pc:picChg chg="add mod">
          <ac:chgData name="" userId="9a05148e10ebe119" providerId="LiveId" clId="{7C78910A-13AA-4C25-ADAF-8F3048950607}" dt="2022-03-26T19:58:28.452" v="115" actId="14100"/>
          <ac:picMkLst>
            <pc:docMk/>
            <pc:sldMk cId="752701847" sldId="280"/>
            <ac:picMk id="2" creationId="{A895B306-4A78-4C27-9CEC-FEBF6BF2FF1B}"/>
          </ac:picMkLst>
        </pc:picChg>
      </pc:sldChg>
      <pc:sldChg chg="modSp">
        <pc:chgData name="" userId="9a05148e10ebe119" providerId="LiveId" clId="{7C78910A-13AA-4C25-ADAF-8F3048950607}" dt="2022-03-26T19:59:00.583" v="119" actId="123"/>
        <pc:sldMkLst>
          <pc:docMk/>
          <pc:sldMk cId="4070176596" sldId="281"/>
        </pc:sldMkLst>
        <pc:spChg chg="mod">
          <ac:chgData name="" userId="9a05148e10ebe119" providerId="LiveId" clId="{7C78910A-13AA-4C25-ADAF-8F3048950607}" dt="2022-03-26T19:59:00.583" v="119" actId="123"/>
          <ac:spMkLst>
            <pc:docMk/>
            <pc:sldMk cId="4070176596" sldId="281"/>
            <ac:spMk id="3" creationId="{352C8478-CB8D-410E-81CB-91E2777BBA5C}"/>
          </ac:spMkLst>
        </pc:spChg>
      </pc:sldChg>
      <pc:sldChg chg="addSp modSp">
        <pc:chgData name="" userId="9a05148e10ebe119" providerId="LiveId" clId="{7C78910A-13AA-4C25-ADAF-8F3048950607}" dt="2022-03-26T20:01:10.533" v="131" actId="20577"/>
        <pc:sldMkLst>
          <pc:docMk/>
          <pc:sldMk cId="628338277" sldId="282"/>
        </pc:sldMkLst>
        <pc:spChg chg="mod">
          <ac:chgData name="" userId="9a05148e10ebe119" providerId="LiveId" clId="{7C78910A-13AA-4C25-ADAF-8F3048950607}" dt="2022-03-26T20:01:10.533" v="131" actId="20577"/>
          <ac:spMkLst>
            <pc:docMk/>
            <pc:sldMk cId="628338277" sldId="282"/>
            <ac:spMk id="3" creationId="{699F4164-4DE1-4BDB-94D8-8972F82A0418}"/>
          </ac:spMkLst>
        </pc:spChg>
        <pc:picChg chg="add mod">
          <ac:chgData name="" userId="9a05148e10ebe119" providerId="LiveId" clId="{7C78910A-13AA-4C25-ADAF-8F3048950607}" dt="2022-03-26T20:00:57.700" v="130" actId="1076"/>
          <ac:picMkLst>
            <pc:docMk/>
            <pc:sldMk cId="628338277" sldId="282"/>
            <ac:picMk id="2" creationId="{F50EA322-B4CD-4B98-9136-06C6A82B1BBE}"/>
          </ac:picMkLst>
        </pc:picChg>
      </pc:sldChg>
      <pc:sldChg chg="modSp">
        <pc:chgData name="" userId="9a05148e10ebe119" providerId="LiveId" clId="{7C78910A-13AA-4C25-ADAF-8F3048950607}" dt="2022-03-26T20:01:35.615" v="133" actId="255"/>
        <pc:sldMkLst>
          <pc:docMk/>
          <pc:sldMk cId="1047169943" sldId="283"/>
        </pc:sldMkLst>
        <pc:spChg chg="mod">
          <ac:chgData name="" userId="9a05148e10ebe119" providerId="LiveId" clId="{7C78910A-13AA-4C25-ADAF-8F3048950607}" dt="2022-03-26T20:01:35.615" v="133" actId="255"/>
          <ac:spMkLst>
            <pc:docMk/>
            <pc:sldMk cId="1047169943" sldId="283"/>
            <ac:spMk id="3" creationId="{48D57FFE-75F4-4E00-A0C7-2BA0B3BBC259}"/>
          </ac:spMkLst>
        </pc:spChg>
      </pc:sldChg>
      <pc:sldChg chg="addSp modSp">
        <pc:chgData name="" userId="9a05148e10ebe119" providerId="LiveId" clId="{7C78910A-13AA-4C25-ADAF-8F3048950607}" dt="2022-03-26T20:04:20.704" v="149" actId="20577"/>
        <pc:sldMkLst>
          <pc:docMk/>
          <pc:sldMk cId="520820792" sldId="284"/>
        </pc:sldMkLst>
        <pc:spChg chg="mod">
          <ac:chgData name="" userId="9a05148e10ebe119" providerId="LiveId" clId="{7C78910A-13AA-4C25-ADAF-8F3048950607}" dt="2022-03-26T20:04:20.704" v="149" actId="20577"/>
          <ac:spMkLst>
            <pc:docMk/>
            <pc:sldMk cId="520820792" sldId="284"/>
            <ac:spMk id="3" creationId="{940F5879-A8C3-4E23-AE28-BBE7A8DBA66C}"/>
          </ac:spMkLst>
        </pc:spChg>
        <pc:picChg chg="add mod">
          <ac:chgData name="" userId="9a05148e10ebe119" providerId="LiveId" clId="{7C78910A-13AA-4C25-ADAF-8F3048950607}" dt="2022-03-26T20:04:09.961" v="146" actId="14100"/>
          <ac:picMkLst>
            <pc:docMk/>
            <pc:sldMk cId="520820792" sldId="284"/>
            <ac:picMk id="2" creationId="{0F184894-DF9F-4AB7-B866-FAD32FA942F0}"/>
          </ac:picMkLst>
        </pc:picChg>
      </pc:sldChg>
      <pc:sldChg chg="modSp">
        <pc:chgData name="" userId="9a05148e10ebe119" providerId="LiveId" clId="{7C78910A-13AA-4C25-ADAF-8F3048950607}" dt="2022-03-26T20:04:40.100" v="151" actId="123"/>
        <pc:sldMkLst>
          <pc:docMk/>
          <pc:sldMk cId="1519524151" sldId="285"/>
        </pc:sldMkLst>
        <pc:spChg chg="mod">
          <ac:chgData name="" userId="9a05148e10ebe119" providerId="LiveId" clId="{7C78910A-13AA-4C25-ADAF-8F3048950607}" dt="2022-03-26T20:04:40.100" v="151" actId="123"/>
          <ac:spMkLst>
            <pc:docMk/>
            <pc:sldMk cId="1519524151" sldId="285"/>
            <ac:spMk id="3" creationId="{84256046-F269-4C3A-A919-ED8CE79BBE7E}"/>
          </ac:spMkLst>
        </pc:spChg>
      </pc:sldChg>
      <pc:sldChg chg="addSp modSp">
        <pc:chgData name="" userId="9a05148e10ebe119" providerId="LiveId" clId="{7C78910A-13AA-4C25-ADAF-8F3048950607}" dt="2022-03-26T20:08:29.832" v="298" actId="20577"/>
        <pc:sldMkLst>
          <pc:docMk/>
          <pc:sldMk cId="1161639010" sldId="286"/>
        </pc:sldMkLst>
        <pc:spChg chg="mod">
          <ac:chgData name="" userId="9a05148e10ebe119" providerId="LiveId" clId="{7C78910A-13AA-4C25-ADAF-8F3048950607}" dt="2022-03-26T20:08:29.832" v="298" actId="20577"/>
          <ac:spMkLst>
            <pc:docMk/>
            <pc:sldMk cId="1161639010" sldId="286"/>
            <ac:spMk id="3" creationId="{1738852B-9777-4C7A-92C0-912E6E9F781A}"/>
          </ac:spMkLst>
        </pc:spChg>
        <pc:picChg chg="add mod">
          <ac:chgData name="" userId="9a05148e10ebe119" providerId="LiveId" clId="{7C78910A-13AA-4C25-ADAF-8F3048950607}" dt="2022-03-26T20:06:57.524" v="161" actId="14100"/>
          <ac:picMkLst>
            <pc:docMk/>
            <pc:sldMk cId="1161639010" sldId="286"/>
            <ac:picMk id="2" creationId="{F1EC2A75-AFAF-4CFD-AB9E-D46ADDC27EE1}"/>
          </ac:picMkLst>
        </pc:picChg>
      </pc:sldChg>
    </pc:docChg>
  </pc:docChgLst>
  <pc:docChgLst>
    <pc:chgData name="Javier Pérez Carrasco" userId="9a05148e10ebe119" providerId="LiveId" clId="{2C0656AC-D9BD-4249-AB1F-0B82D59C025B}"/>
    <pc:docChg chg="undo redo custSel addSld modSld">
      <pc:chgData name="Javier Pérez Carrasco" userId="9a05148e10ebe119" providerId="LiveId" clId="{2C0656AC-D9BD-4249-AB1F-0B82D59C025B}" dt="2022-01-23T19:25:35.691" v="205" actId="1076"/>
      <pc:docMkLst>
        <pc:docMk/>
      </pc:docMkLst>
      <pc:sldChg chg="addSp delSp modSp new mod">
        <pc:chgData name="Javier Pérez Carrasco" userId="9a05148e10ebe119" providerId="LiveId" clId="{2C0656AC-D9BD-4249-AB1F-0B82D59C025B}" dt="2022-01-23T18:48:04.844" v="44" actId="1076"/>
        <pc:sldMkLst>
          <pc:docMk/>
          <pc:sldMk cId="3022445955" sldId="256"/>
        </pc:sldMkLst>
        <pc:spChg chg="mod">
          <ac:chgData name="Javier Pérez Carrasco" userId="9a05148e10ebe119" providerId="LiveId" clId="{2C0656AC-D9BD-4249-AB1F-0B82D59C025B}" dt="2022-01-23T18:47:50.099" v="41" actId="14100"/>
          <ac:spMkLst>
            <pc:docMk/>
            <pc:sldMk cId="3022445955" sldId="256"/>
            <ac:spMk id="2" creationId="{14911261-47CA-4992-9681-E1FA0ADC2CE8}"/>
          </ac:spMkLst>
        </pc:spChg>
        <pc:spChg chg="mod">
          <ac:chgData name="Javier Pérez Carrasco" userId="9a05148e10ebe119" providerId="LiveId" clId="{2C0656AC-D9BD-4249-AB1F-0B82D59C025B}" dt="2022-01-23T18:46:09.056" v="5"/>
          <ac:spMkLst>
            <pc:docMk/>
            <pc:sldMk cId="3022445955" sldId="256"/>
            <ac:spMk id="3" creationId="{565D3361-3EAB-433B-8108-BD1109446BA5}"/>
          </ac:spMkLst>
        </pc:spChg>
        <pc:picChg chg="add del mod">
          <ac:chgData name="Javier Pérez Carrasco" userId="9a05148e10ebe119" providerId="LiveId" clId="{2C0656AC-D9BD-4249-AB1F-0B82D59C025B}" dt="2022-01-23T18:47:17.890" v="14"/>
          <ac:picMkLst>
            <pc:docMk/>
            <pc:sldMk cId="3022445955" sldId="256"/>
            <ac:picMk id="4" creationId="{F722F012-3F6D-48E3-8969-36F97C34F67C}"/>
          </ac:picMkLst>
        </pc:picChg>
        <pc:picChg chg="add mod">
          <ac:chgData name="Javier Pérez Carrasco" userId="9a05148e10ebe119" providerId="LiveId" clId="{2C0656AC-D9BD-4249-AB1F-0B82D59C025B}" dt="2022-01-23T18:48:04.844" v="44" actId="1076"/>
          <ac:picMkLst>
            <pc:docMk/>
            <pc:sldMk cId="3022445955" sldId="256"/>
            <ac:picMk id="5" creationId="{5A55FDAC-8865-4768-8368-C93B74190F26}"/>
          </ac:picMkLst>
        </pc:picChg>
      </pc:sldChg>
      <pc:sldChg chg="addSp modSp new mod setBg">
        <pc:chgData name="Javier Pérez Carrasco" userId="9a05148e10ebe119" providerId="LiveId" clId="{2C0656AC-D9BD-4249-AB1F-0B82D59C025B}" dt="2022-01-23T19:18:29.927" v="131"/>
        <pc:sldMkLst>
          <pc:docMk/>
          <pc:sldMk cId="3126653648" sldId="258"/>
        </pc:sldMkLst>
        <pc:spChg chg="add mod">
          <ac:chgData name="Javier Pérez Carrasco" userId="9a05148e10ebe119" providerId="LiveId" clId="{2C0656AC-D9BD-4249-AB1F-0B82D59C025B}" dt="2022-01-23T19:17:32.422" v="124" actId="1076"/>
          <ac:spMkLst>
            <pc:docMk/>
            <pc:sldMk cId="3126653648" sldId="258"/>
            <ac:spMk id="3" creationId="{36F9761E-3C03-4642-8D6D-95BB52AA1789}"/>
          </ac:spMkLst>
        </pc:spChg>
      </pc:sldChg>
      <pc:sldChg chg="addSp modSp new mod setBg">
        <pc:chgData name="Javier Pérez Carrasco" userId="9a05148e10ebe119" providerId="LiveId" clId="{2C0656AC-D9BD-4249-AB1F-0B82D59C025B}" dt="2022-01-23T19:19:49.574" v="143" actId="108"/>
        <pc:sldMkLst>
          <pc:docMk/>
          <pc:sldMk cId="1731730222" sldId="259"/>
        </pc:sldMkLst>
        <pc:spChg chg="add mod">
          <ac:chgData name="Javier Pérez Carrasco" userId="9a05148e10ebe119" providerId="LiveId" clId="{2C0656AC-D9BD-4249-AB1F-0B82D59C025B}" dt="2022-01-23T19:19:49.574" v="143" actId="108"/>
          <ac:spMkLst>
            <pc:docMk/>
            <pc:sldMk cId="1731730222" sldId="259"/>
            <ac:spMk id="3" creationId="{8B268A7D-7290-43AB-B487-8DFB12F1B03D}"/>
          </ac:spMkLst>
        </pc:spChg>
      </pc:sldChg>
      <pc:sldChg chg="addSp modSp new mod">
        <pc:chgData name="Javier Pérez Carrasco" userId="9a05148e10ebe119" providerId="LiveId" clId="{2C0656AC-D9BD-4249-AB1F-0B82D59C025B}" dt="2022-01-23T19:19:53.749" v="144" actId="108"/>
        <pc:sldMkLst>
          <pc:docMk/>
          <pc:sldMk cId="3624947838" sldId="260"/>
        </pc:sldMkLst>
        <pc:spChg chg="add mod">
          <ac:chgData name="Javier Pérez Carrasco" userId="9a05148e10ebe119" providerId="LiveId" clId="{2C0656AC-D9BD-4249-AB1F-0B82D59C025B}" dt="2022-01-23T19:19:53.749" v="144" actId="108"/>
          <ac:spMkLst>
            <pc:docMk/>
            <pc:sldMk cId="3624947838" sldId="260"/>
            <ac:spMk id="3" creationId="{1150DD7A-ADC7-4B74-B99E-5A8E599DA7F9}"/>
          </ac:spMkLst>
        </pc:spChg>
      </pc:sldChg>
      <pc:sldChg chg="addSp modSp new mod">
        <pc:chgData name="Javier Pérez Carrasco" userId="9a05148e10ebe119" providerId="LiveId" clId="{2C0656AC-D9BD-4249-AB1F-0B82D59C025B}" dt="2022-01-23T19:19:58.988" v="145" actId="108"/>
        <pc:sldMkLst>
          <pc:docMk/>
          <pc:sldMk cId="540320621" sldId="261"/>
        </pc:sldMkLst>
        <pc:spChg chg="add mod">
          <ac:chgData name="Javier Pérez Carrasco" userId="9a05148e10ebe119" providerId="LiveId" clId="{2C0656AC-D9BD-4249-AB1F-0B82D59C025B}" dt="2022-01-23T19:19:58.988" v="145" actId="108"/>
          <ac:spMkLst>
            <pc:docMk/>
            <pc:sldMk cId="540320621" sldId="261"/>
            <ac:spMk id="3" creationId="{5B679273-4424-470D-BC3A-982095F35648}"/>
          </ac:spMkLst>
        </pc:spChg>
      </pc:sldChg>
      <pc:sldChg chg="addSp modSp new mod">
        <pc:chgData name="Javier Pérez Carrasco" userId="9a05148e10ebe119" providerId="LiveId" clId="{2C0656AC-D9BD-4249-AB1F-0B82D59C025B}" dt="2022-01-23T19:20:05.077" v="146" actId="108"/>
        <pc:sldMkLst>
          <pc:docMk/>
          <pc:sldMk cId="3627736906" sldId="262"/>
        </pc:sldMkLst>
        <pc:spChg chg="add mod">
          <ac:chgData name="Javier Pérez Carrasco" userId="9a05148e10ebe119" providerId="LiveId" clId="{2C0656AC-D9BD-4249-AB1F-0B82D59C025B}" dt="2022-01-23T19:20:05.077" v="146" actId="108"/>
          <ac:spMkLst>
            <pc:docMk/>
            <pc:sldMk cId="3627736906" sldId="262"/>
            <ac:spMk id="3" creationId="{913742B0-0427-4374-A2EB-F9D7C7A91CE9}"/>
          </ac:spMkLst>
        </pc:spChg>
      </pc:sldChg>
      <pc:sldChg chg="addSp modSp new mod">
        <pc:chgData name="Javier Pérez Carrasco" userId="9a05148e10ebe119" providerId="LiveId" clId="{2C0656AC-D9BD-4249-AB1F-0B82D59C025B}" dt="2022-01-23T19:20:12.731" v="148" actId="108"/>
        <pc:sldMkLst>
          <pc:docMk/>
          <pc:sldMk cId="1678275833" sldId="263"/>
        </pc:sldMkLst>
        <pc:spChg chg="add mod">
          <ac:chgData name="Javier Pérez Carrasco" userId="9a05148e10ebe119" providerId="LiveId" clId="{2C0656AC-D9BD-4249-AB1F-0B82D59C025B}" dt="2022-01-23T19:20:12.731" v="148" actId="108"/>
          <ac:spMkLst>
            <pc:docMk/>
            <pc:sldMk cId="1678275833" sldId="263"/>
            <ac:spMk id="3" creationId="{14834048-E738-4067-81AA-4AF8C375D723}"/>
          </ac:spMkLst>
        </pc:spChg>
      </pc:sldChg>
      <pc:sldChg chg="addSp modSp new mod">
        <pc:chgData name="Javier Pérez Carrasco" userId="9a05148e10ebe119" providerId="LiveId" clId="{2C0656AC-D9BD-4249-AB1F-0B82D59C025B}" dt="2022-01-23T19:20:16.639" v="149" actId="108"/>
        <pc:sldMkLst>
          <pc:docMk/>
          <pc:sldMk cId="48236049" sldId="264"/>
        </pc:sldMkLst>
        <pc:spChg chg="add mod">
          <ac:chgData name="Javier Pérez Carrasco" userId="9a05148e10ebe119" providerId="LiveId" clId="{2C0656AC-D9BD-4249-AB1F-0B82D59C025B}" dt="2022-01-23T19:20:16.639" v="149" actId="108"/>
          <ac:spMkLst>
            <pc:docMk/>
            <pc:sldMk cId="48236049" sldId="264"/>
            <ac:spMk id="3" creationId="{A254EF98-EEF8-4042-9EE0-32AA1B91406B}"/>
          </ac:spMkLst>
        </pc:spChg>
      </pc:sldChg>
      <pc:sldChg chg="addSp modSp new mod">
        <pc:chgData name="Javier Pérez Carrasco" userId="9a05148e10ebe119" providerId="LiveId" clId="{2C0656AC-D9BD-4249-AB1F-0B82D59C025B}" dt="2022-01-23T19:20:20.361" v="150" actId="108"/>
        <pc:sldMkLst>
          <pc:docMk/>
          <pc:sldMk cId="1155856192" sldId="265"/>
        </pc:sldMkLst>
        <pc:spChg chg="add mod">
          <ac:chgData name="Javier Pérez Carrasco" userId="9a05148e10ebe119" providerId="LiveId" clId="{2C0656AC-D9BD-4249-AB1F-0B82D59C025B}" dt="2022-01-23T19:20:20.361" v="150" actId="108"/>
          <ac:spMkLst>
            <pc:docMk/>
            <pc:sldMk cId="1155856192" sldId="265"/>
            <ac:spMk id="3" creationId="{846EE782-7BAE-4B4C-ACAB-B8740F77DBAB}"/>
          </ac:spMkLst>
        </pc:spChg>
      </pc:sldChg>
      <pc:sldChg chg="addSp modSp new mod">
        <pc:chgData name="Javier Pérez Carrasco" userId="9a05148e10ebe119" providerId="LiveId" clId="{2C0656AC-D9BD-4249-AB1F-0B82D59C025B}" dt="2022-01-23T19:20:31.949" v="152" actId="108"/>
        <pc:sldMkLst>
          <pc:docMk/>
          <pc:sldMk cId="443504012" sldId="266"/>
        </pc:sldMkLst>
        <pc:spChg chg="add mod">
          <ac:chgData name="Javier Pérez Carrasco" userId="9a05148e10ebe119" providerId="LiveId" clId="{2C0656AC-D9BD-4249-AB1F-0B82D59C025B}" dt="2022-01-23T19:20:31.949" v="152" actId="108"/>
          <ac:spMkLst>
            <pc:docMk/>
            <pc:sldMk cId="443504012" sldId="266"/>
            <ac:spMk id="3" creationId="{E8D73255-1A32-4471-9E34-EE073B4C8F95}"/>
          </ac:spMkLst>
        </pc:spChg>
      </pc:sldChg>
      <pc:sldChg chg="addSp modSp new mod">
        <pc:chgData name="Javier Pérez Carrasco" userId="9a05148e10ebe119" providerId="LiveId" clId="{2C0656AC-D9BD-4249-AB1F-0B82D59C025B}" dt="2022-01-23T19:20:43.427" v="153" actId="108"/>
        <pc:sldMkLst>
          <pc:docMk/>
          <pc:sldMk cId="758653939" sldId="267"/>
        </pc:sldMkLst>
        <pc:spChg chg="add mod">
          <ac:chgData name="Javier Pérez Carrasco" userId="9a05148e10ebe119" providerId="LiveId" clId="{2C0656AC-D9BD-4249-AB1F-0B82D59C025B}" dt="2022-01-23T19:20:43.427" v="153" actId="108"/>
          <ac:spMkLst>
            <pc:docMk/>
            <pc:sldMk cId="758653939" sldId="267"/>
            <ac:spMk id="3" creationId="{1D1F5B80-86FD-44C1-9A21-D56B414BC43E}"/>
          </ac:spMkLst>
        </pc:spChg>
      </pc:sldChg>
      <pc:sldChg chg="addSp modSp new mod">
        <pc:chgData name="Javier Pérez Carrasco" userId="9a05148e10ebe119" providerId="LiveId" clId="{2C0656AC-D9BD-4249-AB1F-0B82D59C025B}" dt="2022-01-23T19:20:54.080" v="155" actId="108"/>
        <pc:sldMkLst>
          <pc:docMk/>
          <pc:sldMk cId="460477131" sldId="268"/>
        </pc:sldMkLst>
        <pc:spChg chg="add mod">
          <ac:chgData name="Javier Pérez Carrasco" userId="9a05148e10ebe119" providerId="LiveId" clId="{2C0656AC-D9BD-4249-AB1F-0B82D59C025B}" dt="2022-01-23T19:20:54.080" v="155" actId="108"/>
          <ac:spMkLst>
            <pc:docMk/>
            <pc:sldMk cId="460477131" sldId="268"/>
            <ac:spMk id="3" creationId="{B9978682-65DA-4596-A942-582A4D3E9D72}"/>
          </ac:spMkLst>
        </pc:spChg>
      </pc:sldChg>
      <pc:sldChg chg="addSp modSp new mod">
        <pc:chgData name="Javier Pérez Carrasco" userId="9a05148e10ebe119" providerId="LiveId" clId="{2C0656AC-D9BD-4249-AB1F-0B82D59C025B}" dt="2022-01-23T19:21:09.256" v="157" actId="108"/>
        <pc:sldMkLst>
          <pc:docMk/>
          <pc:sldMk cId="568949167" sldId="269"/>
        </pc:sldMkLst>
        <pc:spChg chg="add mod">
          <ac:chgData name="Javier Pérez Carrasco" userId="9a05148e10ebe119" providerId="LiveId" clId="{2C0656AC-D9BD-4249-AB1F-0B82D59C025B}" dt="2022-01-23T19:21:09.256" v="157" actId="108"/>
          <ac:spMkLst>
            <pc:docMk/>
            <pc:sldMk cId="568949167" sldId="269"/>
            <ac:spMk id="3" creationId="{A8F05328-4B4A-432D-951C-983EB3BA85FC}"/>
          </ac:spMkLst>
        </pc:spChg>
      </pc:sldChg>
      <pc:sldChg chg="addSp modSp new mod">
        <pc:chgData name="Javier Pérez Carrasco" userId="9a05148e10ebe119" providerId="LiveId" clId="{2C0656AC-D9BD-4249-AB1F-0B82D59C025B}" dt="2022-01-23T19:21:14.289" v="158" actId="108"/>
        <pc:sldMkLst>
          <pc:docMk/>
          <pc:sldMk cId="13577518" sldId="270"/>
        </pc:sldMkLst>
        <pc:spChg chg="add mod">
          <ac:chgData name="Javier Pérez Carrasco" userId="9a05148e10ebe119" providerId="LiveId" clId="{2C0656AC-D9BD-4249-AB1F-0B82D59C025B}" dt="2022-01-23T19:21:14.289" v="158" actId="108"/>
          <ac:spMkLst>
            <pc:docMk/>
            <pc:sldMk cId="13577518" sldId="270"/>
            <ac:spMk id="3" creationId="{7CDA1B9B-36D7-40AD-8940-93FD053CE1A4}"/>
          </ac:spMkLst>
        </pc:spChg>
      </pc:sldChg>
      <pc:sldChg chg="addSp modSp new mod">
        <pc:chgData name="Javier Pérez Carrasco" userId="9a05148e10ebe119" providerId="LiveId" clId="{2C0656AC-D9BD-4249-AB1F-0B82D59C025B}" dt="2022-01-23T19:21:21.480" v="159" actId="108"/>
        <pc:sldMkLst>
          <pc:docMk/>
          <pc:sldMk cId="3565437580" sldId="271"/>
        </pc:sldMkLst>
        <pc:spChg chg="add mod">
          <ac:chgData name="Javier Pérez Carrasco" userId="9a05148e10ebe119" providerId="LiveId" clId="{2C0656AC-D9BD-4249-AB1F-0B82D59C025B}" dt="2022-01-23T19:21:21.480" v="159" actId="108"/>
          <ac:spMkLst>
            <pc:docMk/>
            <pc:sldMk cId="3565437580" sldId="271"/>
            <ac:spMk id="3" creationId="{A9AD837A-2CFB-40DB-9948-8473939F65C7}"/>
          </ac:spMkLst>
        </pc:spChg>
      </pc:sldChg>
      <pc:sldChg chg="addSp delSp modSp new mod">
        <pc:chgData name="Javier Pérez Carrasco" userId="9a05148e10ebe119" providerId="LiveId" clId="{2C0656AC-D9BD-4249-AB1F-0B82D59C025B}" dt="2022-01-23T19:21:45.732" v="166"/>
        <pc:sldMkLst>
          <pc:docMk/>
          <pc:sldMk cId="1894082330" sldId="272"/>
        </pc:sldMkLst>
        <pc:spChg chg="add del mod">
          <ac:chgData name="Javier Pérez Carrasco" userId="9a05148e10ebe119" providerId="LiveId" clId="{2C0656AC-D9BD-4249-AB1F-0B82D59C025B}" dt="2022-01-23T19:21:45.732" v="166"/>
          <ac:spMkLst>
            <pc:docMk/>
            <pc:sldMk cId="1894082330" sldId="272"/>
            <ac:spMk id="3" creationId="{05551C43-C8D5-46C5-92C1-EFABC6721B3D}"/>
          </ac:spMkLst>
        </pc:spChg>
        <pc:spChg chg="add mod">
          <ac:chgData name="Javier Pérez Carrasco" userId="9a05148e10ebe119" providerId="LiveId" clId="{2C0656AC-D9BD-4249-AB1F-0B82D59C025B}" dt="2022-01-23T19:21:44.036" v="164" actId="14100"/>
          <ac:spMkLst>
            <pc:docMk/>
            <pc:sldMk cId="1894082330" sldId="272"/>
            <ac:spMk id="5" creationId="{43968DE7-5100-46AB-BA77-AF4409B4C5C9}"/>
          </ac:spMkLst>
        </pc:spChg>
      </pc:sldChg>
      <pc:sldChg chg="addSp modSp new mod">
        <pc:chgData name="Javier Pérez Carrasco" userId="9a05148e10ebe119" providerId="LiveId" clId="{2C0656AC-D9BD-4249-AB1F-0B82D59C025B}" dt="2022-01-23T19:21:52.488" v="168" actId="108"/>
        <pc:sldMkLst>
          <pc:docMk/>
          <pc:sldMk cId="1076193946" sldId="273"/>
        </pc:sldMkLst>
        <pc:spChg chg="add mod">
          <ac:chgData name="Javier Pérez Carrasco" userId="9a05148e10ebe119" providerId="LiveId" clId="{2C0656AC-D9BD-4249-AB1F-0B82D59C025B}" dt="2022-01-23T19:21:52.488" v="168" actId="108"/>
          <ac:spMkLst>
            <pc:docMk/>
            <pc:sldMk cId="1076193946" sldId="273"/>
            <ac:spMk id="3" creationId="{1E916B22-EB6B-4BA0-97A7-C96214D8CA1F}"/>
          </ac:spMkLst>
        </pc:spChg>
      </pc:sldChg>
      <pc:sldChg chg="addSp modSp new mod">
        <pc:chgData name="Javier Pérez Carrasco" userId="9a05148e10ebe119" providerId="LiveId" clId="{2C0656AC-D9BD-4249-AB1F-0B82D59C025B}" dt="2022-01-23T19:21:57.793" v="169" actId="108"/>
        <pc:sldMkLst>
          <pc:docMk/>
          <pc:sldMk cId="3042908983" sldId="274"/>
        </pc:sldMkLst>
        <pc:spChg chg="add mod">
          <ac:chgData name="Javier Pérez Carrasco" userId="9a05148e10ebe119" providerId="LiveId" clId="{2C0656AC-D9BD-4249-AB1F-0B82D59C025B}" dt="2022-01-23T19:21:57.793" v="169" actId="108"/>
          <ac:spMkLst>
            <pc:docMk/>
            <pc:sldMk cId="3042908983" sldId="274"/>
            <ac:spMk id="3" creationId="{E1E93B21-E063-4436-A3D8-6C980EBCC671}"/>
          </ac:spMkLst>
        </pc:spChg>
      </pc:sldChg>
      <pc:sldChg chg="addSp modSp new mod">
        <pc:chgData name="Javier Pérez Carrasco" userId="9a05148e10ebe119" providerId="LiveId" clId="{2C0656AC-D9BD-4249-AB1F-0B82D59C025B}" dt="2022-01-23T19:22:08.374" v="171" actId="108"/>
        <pc:sldMkLst>
          <pc:docMk/>
          <pc:sldMk cId="3524286902" sldId="275"/>
        </pc:sldMkLst>
        <pc:spChg chg="add mod">
          <ac:chgData name="Javier Pérez Carrasco" userId="9a05148e10ebe119" providerId="LiveId" clId="{2C0656AC-D9BD-4249-AB1F-0B82D59C025B}" dt="2022-01-23T19:22:08.374" v="171" actId="108"/>
          <ac:spMkLst>
            <pc:docMk/>
            <pc:sldMk cId="3524286902" sldId="275"/>
            <ac:spMk id="3" creationId="{8709AD14-FE76-47ED-A90E-9436EDA8BC2B}"/>
          </ac:spMkLst>
        </pc:spChg>
      </pc:sldChg>
      <pc:sldChg chg="addSp modSp new mod">
        <pc:chgData name="Javier Pérez Carrasco" userId="9a05148e10ebe119" providerId="LiveId" clId="{2C0656AC-D9BD-4249-AB1F-0B82D59C025B}" dt="2022-01-23T19:22:19.837" v="173" actId="14100"/>
        <pc:sldMkLst>
          <pc:docMk/>
          <pc:sldMk cId="106270385" sldId="276"/>
        </pc:sldMkLst>
        <pc:spChg chg="add mod">
          <ac:chgData name="Javier Pérez Carrasco" userId="9a05148e10ebe119" providerId="LiveId" clId="{2C0656AC-D9BD-4249-AB1F-0B82D59C025B}" dt="2022-01-23T19:22:19.837" v="173" actId="14100"/>
          <ac:spMkLst>
            <pc:docMk/>
            <pc:sldMk cId="106270385" sldId="276"/>
            <ac:spMk id="3" creationId="{77CA28E3-534B-4921-8D28-A419D3570CE1}"/>
          </ac:spMkLst>
        </pc:spChg>
      </pc:sldChg>
      <pc:sldChg chg="addSp modSp new mod">
        <pc:chgData name="Javier Pérez Carrasco" userId="9a05148e10ebe119" providerId="LiveId" clId="{2C0656AC-D9BD-4249-AB1F-0B82D59C025B}" dt="2022-01-23T19:22:32.506" v="175" actId="14100"/>
        <pc:sldMkLst>
          <pc:docMk/>
          <pc:sldMk cId="1083828138" sldId="277"/>
        </pc:sldMkLst>
        <pc:spChg chg="add mod">
          <ac:chgData name="Javier Pérez Carrasco" userId="9a05148e10ebe119" providerId="LiveId" clId="{2C0656AC-D9BD-4249-AB1F-0B82D59C025B}" dt="2022-01-23T19:22:32.506" v="175" actId="14100"/>
          <ac:spMkLst>
            <pc:docMk/>
            <pc:sldMk cId="1083828138" sldId="277"/>
            <ac:spMk id="3" creationId="{6C1A9C55-E937-4F17-815C-9168BACD89F8}"/>
          </ac:spMkLst>
        </pc:spChg>
      </pc:sldChg>
      <pc:sldChg chg="addSp modSp new mod">
        <pc:chgData name="Javier Pérez Carrasco" userId="9a05148e10ebe119" providerId="LiveId" clId="{2C0656AC-D9BD-4249-AB1F-0B82D59C025B}" dt="2022-01-23T19:22:38.767" v="177" actId="14100"/>
        <pc:sldMkLst>
          <pc:docMk/>
          <pc:sldMk cId="2393714947" sldId="278"/>
        </pc:sldMkLst>
        <pc:spChg chg="add mod">
          <ac:chgData name="Javier Pérez Carrasco" userId="9a05148e10ebe119" providerId="LiveId" clId="{2C0656AC-D9BD-4249-AB1F-0B82D59C025B}" dt="2022-01-23T19:22:38.767" v="177" actId="14100"/>
          <ac:spMkLst>
            <pc:docMk/>
            <pc:sldMk cId="2393714947" sldId="278"/>
            <ac:spMk id="3" creationId="{9415A9E4-51FE-45D2-BC8A-DF8CEA44B511}"/>
          </ac:spMkLst>
        </pc:spChg>
      </pc:sldChg>
      <pc:sldChg chg="addSp modSp new mod">
        <pc:chgData name="Javier Pérez Carrasco" userId="9a05148e10ebe119" providerId="LiveId" clId="{2C0656AC-D9BD-4249-AB1F-0B82D59C025B}" dt="2022-01-23T19:22:43.636" v="179" actId="14100"/>
        <pc:sldMkLst>
          <pc:docMk/>
          <pc:sldMk cId="3001469606" sldId="279"/>
        </pc:sldMkLst>
        <pc:spChg chg="add mod">
          <ac:chgData name="Javier Pérez Carrasco" userId="9a05148e10ebe119" providerId="LiveId" clId="{2C0656AC-D9BD-4249-AB1F-0B82D59C025B}" dt="2022-01-23T19:22:43.636" v="179" actId="14100"/>
          <ac:spMkLst>
            <pc:docMk/>
            <pc:sldMk cId="3001469606" sldId="279"/>
            <ac:spMk id="3" creationId="{86245E01-0CEA-40DF-9E34-40F9FFDF05A3}"/>
          </ac:spMkLst>
        </pc:spChg>
      </pc:sldChg>
      <pc:sldChg chg="addSp modSp new mod">
        <pc:chgData name="Javier Pérez Carrasco" userId="9a05148e10ebe119" providerId="LiveId" clId="{2C0656AC-D9BD-4249-AB1F-0B82D59C025B}" dt="2022-01-23T19:22:50.207" v="181" actId="108"/>
        <pc:sldMkLst>
          <pc:docMk/>
          <pc:sldMk cId="752701847" sldId="280"/>
        </pc:sldMkLst>
        <pc:spChg chg="add mod">
          <ac:chgData name="Javier Pérez Carrasco" userId="9a05148e10ebe119" providerId="LiveId" clId="{2C0656AC-D9BD-4249-AB1F-0B82D59C025B}" dt="2022-01-23T19:22:50.207" v="181" actId="108"/>
          <ac:spMkLst>
            <pc:docMk/>
            <pc:sldMk cId="752701847" sldId="280"/>
            <ac:spMk id="3" creationId="{0C0EFE53-D961-4614-8DD5-24BA39648360}"/>
          </ac:spMkLst>
        </pc:spChg>
      </pc:sldChg>
      <pc:sldChg chg="addSp modSp new mod">
        <pc:chgData name="Javier Pérez Carrasco" userId="9a05148e10ebe119" providerId="LiveId" clId="{2C0656AC-D9BD-4249-AB1F-0B82D59C025B}" dt="2022-01-23T19:23:04.019" v="184" actId="14100"/>
        <pc:sldMkLst>
          <pc:docMk/>
          <pc:sldMk cId="4070176596" sldId="281"/>
        </pc:sldMkLst>
        <pc:spChg chg="add mod">
          <ac:chgData name="Javier Pérez Carrasco" userId="9a05148e10ebe119" providerId="LiveId" clId="{2C0656AC-D9BD-4249-AB1F-0B82D59C025B}" dt="2022-01-23T19:23:04.019" v="184" actId="14100"/>
          <ac:spMkLst>
            <pc:docMk/>
            <pc:sldMk cId="4070176596" sldId="281"/>
            <ac:spMk id="3" creationId="{352C8478-CB8D-410E-81CB-91E2777BBA5C}"/>
          </ac:spMkLst>
        </pc:spChg>
      </pc:sldChg>
      <pc:sldChg chg="addSp modSp new mod">
        <pc:chgData name="Javier Pérez Carrasco" userId="9a05148e10ebe119" providerId="LiveId" clId="{2C0656AC-D9BD-4249-AB1F-0B82D59C025B}" dt="2022-01-23T19:23:18.186" v="188" actId="14100"/>
        <pc:sldMkLst>
          <pc:docMk/>
          <pc:sldMk cId="628338277" sldId="282"/>
        </pc:sldMkLst>
        <pc:spChg chg="add mod">
          <ac:chgData name="Javier Pérez Carrasco" userId="9a05148e10ebe119" providerId="LiveId" clId="{2C0656AC-D9BD-4249-AB1F-0B82D59C025B}" dt="2022-01-23T19:23:18.186" v="188" actId="14100"/>
          <ac:spMkLst>
            <pc:docMk/>
            <pc:sldMk cId="628338277" sldId="282"/>
            <ac:spMk id="3" creationId="{699F4164-4DE1-4BDB-94D8-8972F82A0418}"/>
          </ac:spMkLst>
        </pc:spChg>
      </pc:sldChg>
      <pc:sldChg chg="addSp modSp new mod">
        <pc:chgData name="Javier Pérez Carrasco" userId="9a05148e10ebe119" providerId="LiveId" clId="{2C0656AC-D9BD-4249-AB1F-0B82D59C025B}" dt="2022-01-23T19:23:31.833" v="191" actId="108"/>
        <pc:sldMkLst>
          <pc:docMk/>
          <pc:sldMk cId="1047169943" sldId="283"/>
        </pc:sldMkLst>
        <pc:spChg chg="add mod">
          <ac:chgData name="Javier Pérez Carrasco" userId="9a05148e10ebe119" providerId="LiveId" clId="{2C0656AC-D9BD-4249-AB1F-0B82D59C025B}" dt="2022-01-23T19:23:31.833" v="191" actId="108"/>
          <ac:spMkLst>
            <pc:docMk/>
            <pc:sldMk cId="1047169943" sldId="283"/>
            <ac:spMk id="3" creationId="{48D57FFE-75F4-4E00-A0C7-2BA0B3BBC259}"/>
          </ac:spMkLst>
        </pc:spChg>
      </pc:sldChg>
      <pc:sldChg chg="addSp modSp new mod">
        <pc:chgData name="Javier Pérez Carrasco" userId="9a05148e10ebe119" providerId="LiveId" clId="{2C0656AC-D9BD-4249-AB1F-0B82D59C025B}" dt="2022-01-23T19:23:58.085" v="194" actId="1076"/>
        <pc:sldMkLst>
          <pc:docMk/>
          <pc:sldMk cId="520820792" sldId="284"/>
        </pc:sldMkLst>
        <pc:spChg chg="add mod">
          <ac:chgData name="Javier Pérez Carrasco" userId="9a05148e10ebe119" providerId="LiveId" clId="{2C0656AC-D9BD-4249-AB1F-0B82D59C025B}" dt="2022-01-23T19:23:58.085" v="194" actId="1076"/>
          <ac:spMkLst>
            <pc:docMk/>
            <pc:sldMk cId="520820792" sldId="284"/>
            <ac:spMk id="3" creationId="{940F5879-A8C3-4E23-AE28-BBE7A8DBA66C}"/>
          </ac:spMkLst>
        </pc:spChg>
      </pc:sldChg>
      <pc:sldChg chg="addSp modSp new mod">
        <pc:chgData name="Javier Pérez Carrasco" userId="9a05148e10ebe119" providerId="LiveId" clId="{2C0656AC-D9BD-4249-AB1F-0B82D59C025B}" dt="2022-01-23T19:24:07.442" v="197" actId="14100"/>
        <pc:sldMkLst>
          <pc:docMk/>
          <pc:sldMk cId="1519524151" sldId="285"/>
        </pc:sldMkLst>
        <pc:spChg chg="add mod">
          <ac:chgData name="Javier Pérez Carrasco" userId="9a05148e10ebe119" providerId="LiveId" clId="{2C0656AC-D9BD-4249-AB1F-0B82D59C025B}" dt="2022-01-23T19:24:07.442" v="197" actId="14100"/>
          <ac:spMkLst>
            <pc:docMk/>
            <pc:sldMk cId="1519524151" sldId="285"/>
            <ac:spMk id="3" creationId="{84256046-F269-4C3A-A919-ED8CE79BBE7E}"/>
          </ac:spMkLst>
        </pc:spChg>
      </pc:sldChg>
      <pc:sldChg chg="addSp modSp new mod">
        <pc:chgData name="Javier Pérez Carrasco" userId="9a05148e10ebe119" providerId="LiveId" clId="{2C0656AC-D9BD-4249-AB1F-0B82D59C025B}" dt="2022-01-23T19:25:35.691" v="205" actId="1076"/>
        <pc:sldMkLst>
          <pc:docMk/>
          <pc:sldMk cId="1161639010" sldId="286"/>
        </pc:sldMkLst>
        <pc:spChg chg="add mod">
          <ac:chgData name="Javier Pérez Carrasco" userId="9a05148e10ebe119" providerId="LiveId" clId="{2C0656AC-D9BD-4249-AB1F-0B82D59C025B}" dt="2022-01-23T19:25:35.691" v="205" actId="1076"/>
          <ac:spMkLst>
            <pc:docMk/>
            <pc:sldMk cId="1161639010" sldId="286"/>
            <ac:spMk id="3" creationId="{1738852B-9777-4C7A-92C0-912E6E9F781A}"/>
          </ac:spMkLst>
        </pc:spChg>
      </pc:sldChg>
    </pc:docChg>
  </pc:docChgLst>
  <pc:docChgLst>
    <pc:chgData name="Javier Pérez Carrasco" userId="9a05148e10ebe119" providerId="LiveId" clId="{7087F5C6-38D5-40F8-8554-8E02A3CCE11B}"/>
    <pc:docChg chg="undo custSel modSld sldOrd">
      <pc:chgData name="Javier Pérez Carrasco" userId="9a05148e10ebe119" providerId="LiveId" clId="{7087F5C6-38D5-40F8-8554-8E02A3CCE11B}" dt="2022-04-22T17:13:27.243" v="192"/>
      <pc:docMkLst>
        <pc:docMk/>
      </pc:docMkLst>
      <pc:sldChg chg="modSp mod">
        <pc:chgData name="Javier Pérez Carrasco" userId="9a05148e10ebe119" providerId="LiveId" clId="{7087F5C6-38D5-40F8-8554-8E02A3CCE11B}" dt="2022-04-21T18:01:37.937" v="2" actId="113"/>
        <pc:sldMkLst>
          <pc:docMk/>
          <pc:sldMk cId="3022445955" sldId="256"/>
        </pc:sldMkLst>
        <pc:spChg chg="mod">
          <ac:chgData name="Javier Pérez Carrasco" userId="9a05148e10ebe119" providerId="LiveId" clId="{7087F5C6-38D5-40F8-8554-8E02A3CCE11B}" dt="2022-04-21T18:01:37.937" v="2" actId="113"/>
          <ac:spMkLst>
            <pc:docMk/>
            <pc:sldMk cId="3022445955" sldId="256"/>
            <ac:spMk id="2" creationId="{14911261-47CA-4992-9681-E1FA0ADC2CE8}"/>
          </ac:spMkLst>
        </pc:spChg>
      </pc:sldChg>
      <pc:sldChg chg="modSp mod">
        <pc:chgData name="Javier Pérez Carrasco" userId="9a05148e10ebe119" providerId="LiveId" clId="{7087F5C6-38D5-40F8-8554-8E02A3CCE11B}" dt="2022-04-21T18:02:33.969" v="6" actId="207"/>
        <pc:sldMkLst>
          <pc:docMk/>
          <pc:sldMk cId="1913027626" sldId="257"/>
        </pc:sldMkLst>
        <pc:spChg chg="mod">
          <ac:chgData name="Javier Pérez Carrasco" userId="9a05148e10ebe119" providerId="LiveId" clId="{7087F5C6-38D5-40F8-8554-8E02A3CCE11B}" dt="2022-04-21T18:02:33.969" v="6" actId="207"/>
          <ac:spMkLst>
            <pc:docMk/>
            <pc:sldMk cId="1913027626" sldId="257"/>
            <ac:spMk id="3" creationId="{CB8836D7-36D3-4A4B-AACF-52CA58DA35B8}"/>
          </ac:spMkLst>
        </pc:spChg>
      </pc:sldChg>
      <pc:sldChg chg="addSp delSp modSp mod setBg setClrOvrMap">
        <pc:chgData name="Javier Pérez Carrasco" userId="9a05148e10ebe119" providerId="LiveId" clId="{7087F5C6-38D5-40F8-8554-8E02A3CCE11B}" dt="2022-04-21T18:23:25.114" v="170" actId="26606"/>
        <pc:sldMkLst>
          <pc:docMk/>
          <pc:sldMk cId="3126653648" sldId="258"/>
        </pc:sldMkLst>
        <pc:spChg chg="mod ord">
          <ac:chgData name="Javier Pérez Carrasco" userId="9a05148e10ebe119" providerId="LiveId" clId="{7087F5C6-38D5-40F8-8554-8E02A3CCE11B}" dt="2022-04-21T18:23:25.114" v="170" actId="26606"/>
          <ac:spMkLst>
            <pc:docMk/>
            <pc:sldMk cId="3126653648" sldId="258"/>
            <ac:spMk id="3" creationId="{36F9761E-3C03-4642-8D6D-95BB52AA1789}"/>
          </ac:spMkLst>
        </pc:spChg>
        <pc:spChg chg="add del">
          <ac:chgData name="Javier Pérez Carrasco" userId="9a05148e10ebe119" providerId="LiveId" clId="{7087F5C6-38D5-40F8-8554-8E02A3CCE11B}" dt="2022-04-21T18:23:19.440" v="168" actId="26606"/>
          <ac:spMkLst>
            <pc:docMk/>
            <pc:sldMk cId="3126653648" sldId="258"/>
            <ac:spMk id="71" creationId="{F13C74B1-5B17-4795-BED0-7140497B445A}"/>
          </ac:spMkLst>
        </pc:spChg>
        <pc:spChg chg="add del">
          <ac:chgData name="Javier Pérez Carrasco" userId="9a05148e10ebe119" providerId="LiveId" clId="{7087F5C6-38D5-40F8-8554-8E02A3CCE11B}" dt="2022-04-21T18:23:19.440" v="168" actId="26606"/>
          <ac:spMkLst>
            <pc:docMk/>
            <pc:sldMk cId="3126653648" sldId="258"/>
            <ac:spMk id="73" creationId="{D4974D33-8DC5-464E-8C6D-BE58F0669C17}"/>
          </ac:spMkLst>
        </pc:spChg>
        <pc:spChg chg="add del">
          <ac:chgData name="Javier Pérez Carrasco" userId="9a05148e10ebe119" providerId="LiveId" clId="{7087F5C6-38D5-40F8-8554-8E02A3CCE11B}" dt="2022-04-21T18:23:25.114" v="170" actId="26606"/>
          <ac:spMkLst>
            <pc:docMk/>
            <pc:sldMk cId="3126653648" sldId="258"/>
            <ac:spMk id="75" creationId="{55D4142C-5077-457F-A6AD-3FECFDB39685}"/>
          </ac:spMkLst>
        </pc:spChg>
        <pc:spChg chg="add del">
          <ac:chgData name="Javier Pérez Carrasco" userId="9a05148e10ebe119" providerId="LiveId" clId="{7087F5C6-38D5-40F8-8554-8E02A3CCE11B}" dt="2022-04-21T18:23:25.114" v="170" actId="26606"/>
          <ac:spMkLst>
            <pc:docMk/>
            <pc:sldMk cId="3126653648" sldId="258"/>
            <ac:spMk id="77" creationId="{7A5F0580-5EE9-419F-96EE-B6529EF6E7D0}"/>
          </ac:spMkLst>
        </pc:spChg>
        <pc:spChg chg="add del">
          <ac:chgData name="Javier Pérez Carrasco" userId="9a05148e10ebe119" providerId="LiveId" clId="{7087F5C6-38D5-40F8-8554-8E02A3CCE11B}" dt="2022-04-21T18:23:25.114" v="170" actId="26606"/>
          <ac:spMkLst>
            <pc:docMk/>
            <pc:sldMk cId="3126653648" sldId="258"/>
            <ac:spMk id="2052" creationId="{8FC9BE17-9A7B-462D-AE50-3D8777387304}"/>
          </ac:spMkLst>
        </pc:spChg>
        <pc:spChg chg="add del">
          <ac:chgData name="Javier Pérez Carrasco" userId="9a05148e10ebe119" providerId="LiveId" clId="{7087F5C6-38D5-40F8-8554-8E02A3CCE11B}" dt="2022-04-21T18:23:25.114" v="170" actId="26606"/>
          <ac:spMkLst>
            <pc:docMk/>
            <pc:sldMk cId="3126653648" sldId="258"/>
            <ac:spMk id="2053" creationId="{3EBE8569-6AEC-4B8C-8D53-2DE337CDBA65}"/>
          </ac:spMkLst>
        </pc:spChg>
        <pc:picChg chg="del">
          <ac:chgData name="Javier Pérez Carrasco" userId="9a05148e10ebe119" providerId="LiveId" clId="{7087F5C6-38D5-40F8-8554-8E02A3CCE11B}" dt="2022-04-21T18:22:38.854" v="160" actId="478"/>
          <ac:picMkLst>
            <pc:docMk/>
            <pc:sldMk cId="3126653648" sldId="258"/>
            <ac:picMk id="2" creationId="{D0011E03-D200-4304-A8FF-69415A8C0F1C}"/>
          </ac:picMkLst>
        </pc:picChg>
        <pc:picChg chg="add mod">
          <ac:chgData name="Javier Pérez Carrasco" userId="9a05148e10ebe119" providerId="LiveId" clId="{7087F5C6-38D5-40F8-8554-8E02A3CCE11B}" dt="2022-04-21T18:23:25.114" v="170" actId="26606"/>
          <ac:picMkLst>
            <pc:docMk/>
            <pc:sldMk cId="3126653648" sldId="258"/>
            <ac:picMk id="2050" creationId="{2489C111-AEFB-4113-9C29-86FCB640D871}"/>
          </ac:picMkLst>
        </pc:picChg>
      </pc:sldChg>
      <pc:sldChg chg="modSp mod">
        <pc:chgData name="Javier Pérez Carrasco" userId="9a05148e10ebe119" providerId="LiveId" clId="{7087F5C6-38D5-40F8-8554-8E02A3CCE11B}" dt="2022-04-21T18:03:11.848" v="10" actId="1076"/>
        <pc:sldMkLst>
          <pc:docMk/>
          <pc:sldMk cId="1731730222" sldId="259"/>
        </pc:sldMkLst>
        <pc:spChg chg="mod">
          <ac:chgData name="Javier Pérez Carrasco" userId="9a05148e10ebe119" providerId="LiveId" clId="{7087F5C6-38D5-40F8-8554-8E02A3CCE11B}" dt="2022-04-21T18:03:11.848" v="10" actId="1076"/>
          <ac:spMkLst>
            <pc:docMk/>
            <pc:sldMk cId="1731730222" sldId="259"/>
            <ac:spMk id="3" creationId="{8B268A7D-7290-43AB-B487-8DFB12F1B03D}"/>
          </ac:spMkLst>
        </pc:spChg>
      </pc:sldChg>
      <pc:sldChg chg="modSp mod">
        <pc:chgData name="Javier Pérez Carrasco" userId="9a05148e10ebe119" providerId="LiveId" clId="{7087F5C6-38D5-40F8-8554-8E02A3CCE11B}" dt="2022-04-21T18:04:20.876" v="30" actId="20577"/>
        <pc:sldMkLst>
          <pc:docMk/>
          <pc:sldMk cId="3624947838" sldId="260"/>
        </pc:sldMkLst>
        <pc:spChg chg="mod">
          <ac:chgData name="Javier Pérez Carrasco" userId="9a05148e10ebe119" providerId="LiveId" clId="{7087F5C6-38D5-40F8-8554-8E02A3CCE11B}" dt="2022-04-21T18:04:20.876" v="30" actId="20577"/>
          <ac:spMkLst>
            <pc:docMk/>
            <pc:sldMk cId="3624947838" sldId="260"/>
            <ac:spMk id="3" creationId="{1150DD7A-ADC7-4B74-B99E-5A8E599DA7F9}"/>
          </ac:spMkLst>
        </pc:spChg>
      </pc:sldChg>
      <pc:sldChg chg="modSp mod">
        <pc:chgData name="Javier Pérez Carrasco" userId="9a05148e10ebe119" providerId="LiveId" clId="{7087F5C6-38D5-40F8-8554-8E02A3CCE11B}" dt="2022-04-21T18:04:44.760" v="32" actId="207"/>
        <pc:sldMkLst>
          <pc:docMk/>
          <pc:sldMk cId="540320621" sldId="261"/>
        </pc:sldMkLst>
        <pc:spChg chg="mod">
          <ac:chgData name="Javier Pérez Carrasco" userId="9a05148e10ebe119" providerId="LiveId" clId="{7087F5C6-38D5-40F8-8554-8E02A3CCE11B}" dt="2022-04-21T18:04:44.760" v="32" actId="207"/>
          <ac:spMkLst>
            <pc:docMk/>
            <pc:sldMk cId="540320621" sldId="261"/>
            <ac:spMk id="3" creationId="{5B679273-4424-470D-BC3A-982095F35648}"/>
          </ac:spMkLst>
        </pc:spChg>
      </pc:sldChg>
      <pc:sldChg chg="addSp delSp modSp mod">
        <pc:chgData name="Javier Pérez Carrasco" userId="9a05148e10ebe119" providerId="LiveId" clId="{7087F5C6-38D5-40F8-8554-8E02A3CCE11B}" dt="2022-04-21T18:25:14.370" v="184" actId="14100"/>
        <pc:sldMkLst>
          <pc:docMk/>
          <pc:sldMk cId="3627736906" sldId="262"/>
        </pc:sldMkLst>
        <pc:spChg chg="mod">
          <ac:chgData name="Javier Pérez Carrasco" userId="9a05148e10ebe119" providerId="LiveId" clId="{7087F5C6-38D5-40F8-8554-8E02A3CCE11B}" dt="2022-04-21T18:25:03.405" v="181" actId="20577"/>
          <ac:spMkLst>
            <pc:docMk/>
            <pc:sldMk cId="3627736906" sldId="262"/>
            <ac:spMk id="3" creationId="{913742B0-0427-4374-A2EB-F9D7C7A91CE9}"/>
          </ac:spMkLst>
        </pc:spChg>
        <pc:picChg chg="del">
          <ac:chgData name="Javier Pérez Carrasco" userId="9a05148e10ebe119" providerId="LiveId" clId="{7087F5C6-38D5-40F8-8554-8E02A3CCE11B}" dt="2022-04-21T18:24:14.648" v="171" actId="478"/>
          <ac:picMkLst>
            <pc:docMk/>
            <pc:sldMk cId="3627736906" sldId="262"/>
            <ac:picMk id="2" creationId="{755CDDC3-3537-42E6-B433-47FD3326F42E}"/>
          </ac:picMkLst>
        </pc:picChg>
        <pc:picChg chg="add mod">
          <ac:chgData name="Javier Pérez Carrasco" userId="9a05148e10ebe119" providerId="LiveId" clId="{7087F5C6-38D5-40F8-8554-8E02A3CCE11B}" dt="2022-04-21T18:25:14.370" v="184" actId="14100"/>
          <ac:picMkLst>
            <pc:docMk/>
            <pc:sldMk cId="3627736906" sldId="262"/>
            <ac:picMk id="3074" creationId="{120FF82A-D89D-47FD-BA99-F3957A26D0F5}"/>
          </ac:picMkLst>
        </pc:picChg>
      </pc:sldChg>
      <pc:sldChg chg="modSp mod">
        <pc:chgData name="Javier Pérez Carrasco" userId="9a05148e10ebe119" providerId="LiveId" clId="{7087F5C6-38D5-40F8-8554-8E02A3CCE11B}" dt="2022-04-21T18:05:40.227" v="36" actId="120"/>
        <pc:sldMkLst>
          <pc:docMk/>
          <pc:sldMk cId="1678275833" sldId="263"/>
        </pc:sldMkLst>
        <pc:spChg chg="mod">
          <ac:chgData name="Javier Pérez Carrasco" userId="9a05148e10ebe119" providerId="LiveId" clId="{7087F5C6-38D5-40F8-8554-8E02A3CCE11B}" dt="2022-04-21T18:05:40.227" v="36" actId="120"/>
          <ac:spMkLst>
            <pc:docMk/>
            <pc:sldMk cId="1678275833" sldId="263"/>
            <ac:spMk id="3" creationId="{14834048-E738-4067-81AA-4AF8C375D723}"/>
          </ac:spMkLst>
        </pc:spChg>
      </pc:sldChg>
      <pc:sldChg chg="modSp mod">
        <pc:chgData name="Javier Pérez Carrasco" userId="9a05148e10ebe119" providerId="LiveId" clId="{7087F5C6-38D5-40F8-8554-8E02A3CCE11B}" dt="2022-04-21T18:06:17.389" v="40" actId="14100"/>
        <pc:sldMkLst>
          <pc:docMk/>
          <pc:sldMk cId="48236049" sldId="264"/>
        </pc:sldMkLst>
        <pc:spChg chg="mod">
          <ac:chgData name="Javier Pérez Carrasco" userId="9a05148e10ebe119" providerId="LiveId" clId="{7087F5C6-38D5-40F8-8554-8E02A3CCE11B}" dt="2022-04-21T18:06:17.389" v="40" actId="14100"/>
          <ac:spMkLst>
            <pc:docMk/>
            <pc:sldMk cId="48236049" sldId="264"/>
            <ac:spMk id="3" creationId="{A254EF98-EEF8-4042-9EE0-32AA1B91406B}"/>
          </ac:spMkLst>
        </pc:spChg>
      </pc:sldChg>
      <pc:sldChg chg="modSp mod">
        <pc:chgData name="Javier Pérez Carrasco" userId="9a05148e10ebe119" providerId="LiveId" clId="{7087F5C6-38D5-40F8-8554-8E02A3CCE11B}" dt="2022-04-21T18:06:30.160" v="41" actId="207"/>
        <pc:sldMkLst>
          <pc:docMk/>
          <pc:sldMk cId="1155856192" sldId="265"/>
        </pc:sldMkLst>
        <pc:spChg chg="mod">
          <ac:chgData name="Javier Pérez Carrasco" userId="9a05148e10ebe119" providerId="LiveId" clId="{7087F5C6-38D5-40F8-8554-8E02A3CCE11B}" dt="2022-04-21T18:06:30.160" v="41" actId="207"/>
          <ac:spMkLst>
            <pc:docMk/>
            <pc:sldMk cId="1155856192" sldId="265"/>
            <ac:spMk id="3" creationId="{846EE782-7BAE-4B4C-ACAB-B8740F77DBAB}"/>
          </ac:spMkLst>
        </pc:spChg>
      </pc:sldChg>
      <pc:sldChg chg="modSp mod">
        <pc:chgData name="Javier Pérez Carrasco" userId="9a05148e10ebe119" providerId="LiveId" clId="{7087F5C6-38D5-40F8-8554-8E02A3CCE11B}" dt="2022-04-21T18:06:54.359" v="43" actId="207"/>
        <pc:sldMkLst>
          <pc:docMk/>
          <pc:sldMk cId="443504012" sldId="266"/>
        </pc:sldMkLst>
        <pc:spChg chg="mod">
          <ac:chgData name="Javier Pérez Carrasco" userId="9a05148e10ebe119" providerId="LiveId" clId="{7087F5C6-38D5-40F8-8554-8E02A3CCE11B}" dt="2022-04-21T18:06:54.359" v="43" actId="207"/>
          <ac:spMkLst>
            <pc:docMk/>
            <pc:sldMk cId="443504012" sldId="266"/>
            <ac:spMk id="3" creationId="{E8D73255-1A32-4471-9E34-EE073B4C8F95}"/>
          </ac:spMkLst>
        </pc:spChg>
      </pc:sldChg>
      <pc:sldChg chg="modSp mod">
        <pc:chgData name="Javier Pérez Carrasco" userId="9a05148e10ebe119" providerId="LiveId" clId="{7087F5C6-38D5-40F8-8554-8E02A3CCE11B}" dt="2022-04-21T18:07:18.991" v="46" actId="14100"/>
        <pc:sldMkLst>
          <pc:docMk/>
          <pc:sldMk cId="758653939" sldId="267"/>
        </pc:sldMkLst>
        <pc:spChg chg="mod">
          <ac:chgData name="Javier Pérez Carrasco" userId="9a05148e10ebe119" providerId="LiveId" clId="{7087F5C6-38D5-40F8-8554-8E02A3CCE11B}" dt="2022-04-21T18:07:18.991" v="46" actId="14100"/>
          <ac:spMkLst>
            <pc:docMk/>
            <pc:sldMk cId="758653939" sldId="267"/>
            <ac:spMk id="3" creationId="{1D1F5B80-86FD-44C1-9A21-D56B414BC43E}"/>
          </ac:spMkLst>
        </pc:spChg>
      </pc:sldChg>
      <pc:sldChg chg="modSp mod">
        <pc:chgData name="Javier Pérez Carrasco" userId="9a05148e10ebe119" providerId="LiveId" clId="{7087F5C6-38D5-40F8-8554-8E02A3CCE11B}" dt="2022-04-21T18:07:40.065" v="48" actId="207"/>
        <pc:sldMkLst>
          <pc:docMk/>
          <pc:sldMk cId="460477131" sldId="268"/>
        </pc:sldMkLst>
        <pc:spChg chg="mod">
          <ac:chgData name="Javier Pérez Carrasco" userId="9a05148e10ebe119" providerId="LiveId" clId="{7087F5C6-38D5-40F8-8554-8E02A3CCE11B}" dt="2022-04-21T18:07:40.065" v="48" actId="207"/>
          <ac:spMkLst>
            <pc:docMk/>
            <pc:sldMk cId="460477131" sldId="268"/>
            <ac:spMk id="3" creationId="{B9978682-65DA-4596-A942-582A4D3E9D72}"/>
          </ac:spMkLst>
        </pc:spChg>
      </pc:sldChg>
      <pc:sldChg chg="addSp delSp modSp mod">
        <pc:chgData name="Javier Pérez Carrasco" userId="9a05148e10ebe119" providerId="LiveId" clId="{7087F5C6-38D5-40F8-8554-8E02A3CCE11B}" dt="2022-04-21T18:26:06.026" v="187" actId="1076"/>
        <pc:sldMkLst>
          <pc:docMk/>
          <pc:sldMk cId="568949167" sldId="269"/>
        </pc:sldMkLst>
        <pc:spChg chg="del mod">
          <ac:chgData name="Javier Pérez Carrasco" userId="9a05148e10ebe119" providerId="LiveId" clId="{7087F5C6-38D5-40F8-8554-8E02A3CCE11B}" dt="2022-04-21T18:11:06.007" v="75"/>
          <ac:spMkLst>
            <pc:docMk/>
            <pc:sldMk cId="568949167" sldId="269"/>
            <ac:spMk id="3" creationId="{A8F05328-4B4A-432D-951C-983EB3BA85FC}"/>
          </ac:spMkLst>
        </pc:spChg>
        <pc:spChg chg="add del mod">
          <ac:chgData name="Javier Pérez Carrasco" userId="9a05148e10ebe119" providerId="LiveId" clId="{7087F5C6-38D5-40F8-8554-8E02A3CCE11B}" dt="2022-04-21T18:26:01.517" v="186" actId="20577"/>
          <ac:spMkLst>
            <pc:docMk/>
            <pc:sldMk cId="568949167" sldId="269"/>
            <ac:spMk id="4" creationId="{65AFB860-17FB-4C94-9D11-CFA3EF6D6E84}"/>
          </ac:spMkLst>
        </pc:spChg>
        <pc:picChg chg="add mod">
          <ac:chgData name="Javier Pérez Carrasco" userId="9a05148e10ebe119" providerId="LiveId" clId="{7087F5C6-38D5-40F8-8554-8E02A3CCE11B}" dt="2022-04-21T18:26:06.026" v="187" actId="1076"/>
          <ac:picMkLst>
            <pc:docMk/>
            <pc:sldMk cId="568949167" sldId="269"/>
            <ac:picMk id="5" creationId="{B21EE7D3-7E34-4D10-A02C-AF3570C76C7F}"/>
          </ac:picMkLst>
        </pc:picChg>
        <pc:picChg chg="add del mod">
          <ac:chgData name="Javier Pérez Carrasco" userId="9a05148e10ebe119" providerId="LiveId" clId="{7087F5C6-38D5-40F8-8554-8E02A3CCE11B}" dt="2022-04-21T18:19:54.232" v="147"/>
          <ac:picMkLst>
            <pc:docMk/>
            <pc:sldMk cId="568949167" sldId="269"/>
            <ac:picMk id="1026" creationId="{A65EA821-E528-4FED-849D-5E161FB64773}"/>
          </ac:picMkLst>
        </pc:picChg>
      </pc:sldChg>
      <pc:sldChg chg="modSp mod">
        <pc:chgData name="Javier Pérez Carrasco" userId="9a05148e10ebe119" providerId="LiveId" clId="{7087F5C6-38D5-40F8-8554-8E02A3CCE11B}" dt="2022-04-21T18:26:14.101" v="189" actId="20577"/>
        <pc:sldMkLst>
          <pc:docMk/>
          <pc:sldMk cId="13577518" sldId="270"/>
        </pc:sldMkLst>
        <pc:spChg chg="mod">
          <ac:chgData name="Javier Pérez Carrasco" userId="9a05148e10ebe119" providerId="LiveId" clId="{7087F5C6-38D5-40F8-8554-8E02A3CCE11B}" dt="2022-04-21T18:26:14.101" v="189" actId="20577"/>
          <ac:spMkLst>
            <pc:docMk/>
            <pc:sldMk cId="13577518" sldId="270"/>
            <ac:spMk id="3" creationId="{7CDA1B9B-36D7-40AD-8940-93FD053CE1A4}"/>
          </ac:spMkLst>
        </pc:spChg>
      </pc:sldChg>
      <pc:sldChg chg="modSp mod">
        <pc:chgData name="Javier Pérez Carrasco" userId="9a05148e10ebe119" providerId="LiveId" clId="{7087F5C6-38D5-40F8-8554-8E02A3CCE11B}" dt="2022-04-21T18:10:45.128" v="72" actId="1076"/>
        <pc:sldMkLst>
          <pc:docMk/>
          <pc:sldMk cId="3565437580" sldId="271"/>
        </pc:sldMkLst>
        <pc:spChg chg="mod">
          <ac:chgData name="Javier Pérez Carrasco" userId="9a05148e10ebe119" providerId="LiveId" clId="{7087F5C6-38D5-40F8-8554-8E02A3CCE11B}" dt="2022-04-21T18:10:45.128" v="72" actId="1076"/>
          <ac:spMkLst>
            <pc:docMk/>
            <pc:sldMk cId="3565437580" sldId="271"/>
            <ac:spMk id="3" creationId="{A9AD837A-2CFB-40DB-9948-8473939F65C7}"/>
          </ac:spMkLst>
        </pc:spChg>
      </pc:sldChg>
      <pc:sldChg chg="modSp mod">
        <pc:chgData name="Javier Pérez Carrasco" userId="9a05148e10ebe119" providerId="LiveId" clId="{7087F5C6-38D5-40F8-8554-8E02A3CCE11B}" dt="2022-04-21T18:11:13.599" v="76" actId="207"/>
        <pc:sldMkLst>
          <pc:docMk/>
          <pc:sldMk cId="1894082330" sldId="272"/>
        </pc:sldMkLst>
        <pc:spChg chg="mod">
          <ac:chgData name="Javier Pérez Carrasco" userId="9a05148e10ebe119" providerId="LiveId" clId="{7087F5C6-38D5-40F8-8554-8E02A3CCE11B}" dt="2022-04-21T18:11:13.599" v="76" actId="207"/>
          <ac:spMkLst>
            <pc:docMk/>
            <pc:sldMk cId="1894082330" sldId="272"/>
            <ac:spMk id="5" creationId="{43968DE7-5100-46AB-BA77-AF4409B4C5C9}"/>
          </ac:spMkLst>
        </pc:spChg>
      </pc:sldChg>
      <pc:sldChg chg="modSp mod">
        <pc:chgData name="Javier Pérez Carrasco" userId="9a05148e10ebe119" providerId="LiveId" clId="{7087F5C6-38D5-40F8-8554-8E02A3CCE11B}" dt="2022-04-21T18:11:36.192" v="77" actId="207"/>
        <pc:sldMkLst>
          <pc:docMk/>
          <pc:sldMk cId="1076193946" sldId="273"/>
        </pc:sldMkLst>
        <pc:spChg chg="mod">
          <ac:chgData name="Javier Pérez Carrasco" userId="9a05148e10ebe119" providerId="LiveId" clId="{7087F5C6-38D5-40F8-8554-8E02A3CCE11B}" dt="2022-04-21T18:11:36.192" v="77" actId="207"/>
          <ac:spMkLst>
            <pc:docMk/>
            <pc:sldMk cId="1076193946" sldId="273"/>
            <ac:spMk id="3" creationId="{1E916B22-EB6B-4BA0-97A7-C96214D8CA1F}"/>
          </ac:spMkLst>
        </pc:spChg>
      </pc:sldChg>
      <pc:sldChg chg="modSp mod">
        <pc:chgData name="Javier Pérez Carrasco" userId="9a05148e10ebe119" providerId="LiveId" clId="{7087F5C6-38D5-40F8-8554-8E02A3CCE11B}" dt="2022-04-21T18:11:45.647" v="78" actId="207"/>
        <pc:sldMkLst>
          <pc:docMk/>
          <pc:sldMk cId="3042908983" sldId="274"/>
        </pc:sldMkLst>
        <pc:spChg chg="mod">
          <ac:chgData name="Javier Pérez Carrasco" userId="9a05148e10ebe119" providerId="LiveId" clId="{7087F5C6-38D5-40F8-8554-8E02A3CCE11B}" dt="2022-04-21T18:11:45.647" v="78" actId="207"/>
          <ac:spMkLst>
            <pc:docMk/>
            <pc:sldMk cId="3042908983" sldId="274"/>
            <ac:spMk id="3" creationId="{E1E93B21-E063-4436-A3D8-6C980EBCC671}"/>
          </ac:spMkLst>
        </pc:spChg>
      </pc:sldChg>
      <pc:sldChg chg="modSp mod">
        <pc:chgData name="Javier Pérez Carrasco" userId="9a05148e10ebe119" providerId="LiveId" clId="{7087F5C6-38D5-40F8-8554-8E02A3CCE11B}" dt="2022-04-21T18:11:58.181" v="80" actId="207"/>
        <pc:sldMkLst>
          <pc:docMk/>
          <pc:sldMk cId="3524286902" sldId="275"/>
        </pc:sldMkLst>
        <pc:spChg chg="mod">
          <ac:chgData name="Javier Pérez Carrasco" userId="9a05148e10ebe119" providerId="LiveId" clId="{7087F5C6-38D5-40F8-8554-8E02A3CCE11B}" dt="2022-04-21T18:11:58.181" v="80" actId="207"/>
          <ac:spMkLst>
            <pc:docMk/>
            <pc:sldMk cId="3524286902" sldId="275"/>
            <ac:spMk id="3" creationId="{8709AD14-FE76-47ED-A90E-9436EDA8BC2B}"/>
          </ac:spMkLst>
        </pc:spChg>
      </pc:sldChg>
      <pc:sldChg chg="modSp mod">
        <pc:chgData name="Javier Pérez Carrasco" userId="9a05148e10ebe119" providerId="LiveId" clId="{7087F5C6-38D5-40F8-8554-8E02A3CCE11B}" dt="2022-04-21T18:12:22.856" v="83" actId="207"/>
        <pc:sldMkLst>
          <pc:docMk/>
          <pc:sldMk cId="106270385" sldId="276"/>
        </pc:sldMkLst>
        <pc:spChg chg="mod">
          <ac:chgData name="Javier Pérez Carrasco" userId="9a05148e10ebe119" providerId="LiveId" clId="{7087F5C6-38D5-40F8-8554-8E02A3CCE11B}" dt="2022-04-21T18:12:22.856" v="83" actId="207"/>
          <ac:spMkLst>
            <pc:docMk/>
            <pc:sldMk cId="106270385" sldId="276"/>
            <ac:spMk id="2" creationId="{AA16070B-0B67-4396-9EB5-AC4D29AA0709}"/>
          </ac:spMkLst>
        </pc:spChg>
      </pc:sldChg>
      <pc:sldChg chg="modSp mod">
        <pc:chgData name="Javier Pérez Carrasco" userId="9a05148e10ebe119" providerId="LiveId" clId="{7087F5C6-38D5-40F8-8554-8E02A3CCE11B}" dt="2022-04-21T18:13:23.759" v="115" actId="20577"/>
        <pc:sldMkLst>
          <pc:docMk/>
          <pc:sldMk cId="1083828138" sldId="277"/>
        </pc:sldMkLst>
        <pc:spChg chg="mod">
          <ac:chgData name="Javier Pérez Carrasco" userId="9a05148e10ebe119" providerId="LiveId" clId="{7087F5C6-38D5-40F8-8554-8E02A3CCE11B}" dt="2022-04-21T18:13:23.759" v="115" actId="20577"/>
          <ac:spMkLst>
            <pc:docMk/>
            <pc:sldMk cId="1083828138" sldId="277"/>
            <ac:spMk id="3" creationId="{6C1A9C55-E937-4F17-815C-9168BACD89F8}"/>
          </ac:spMkLst>
        </pc:spChg>
        <pc:picChg chg="mod">
          <ac:chgData name="Javier Pérez Carrasco" userId="9a05148e10ebe119" providerId="LiveId" clId="{7087F5C6-38D5-40F8-8554-8E02A3CCE11B}" dt="2022-04-21T18:12:42.930" v="84" actId="1076"/>
          <ac:picMkLst>
            <pc:docMk/>
            <pc:sldMk cId="1083828138" sldId="277"/>
            <ac:picMk id="2" creationId="{C8C24F82-DFEB-4B06-BFB1-33DD3DC6F4E5}"/>
          </ac:picMkLst>
        </pc:picChg>
      </pc:sldChg>
      <pc:sldChg chg="modSp mod">
        <pc:chgData name="Javier Pérez Carrasco" userId="9a05148e10ebe119" providerId="LiveId" clId="{7087F5C6-38D5-40F8-8554-8E02A3CCE11B}" dt="2022-04-21T18:13:36.556" v="116" actId="207"/>
        <pc:sldMkLst>
          <pc:docMk/>
          <pc:sldMk cId="2393714947" sldId="278"/>
        </pc:sldMkLst>
        <pc:spChg chg="mod">
          <ac:chgData name="Javier Pérez Carrasco" userId="9a05148e10ebe119" providerId="LiveId" clId="{7087F5C6-38D5-40F8-8554-8E02A3CCE11B}" dt="2022-04-21T18:13:36.556" v="116" actId="207"/>
          <ac:spMkLst>
            <pc:docMk/>
            <pc:sldMk cId="2393714947" sldId="278"/>
            <ac:spMk id="3" creationId="{9415A9E4-51FE-45D2-BC8A-DF8CEA44B511}"/>
          </ac:spMkLst>
        </pc:spChg>
      </pc:sldChg>
      <pc:sldChg chg="modSp mod">
        <pc:chgData name="Javier Pérez Carrasco" userId="9a05148e10ebe119" providerId="LiveId" clId="{7087F5C6-38D5-40F8-8554-8E02A3CCE11B}" dt="2022-04-21T18:13:46.541" v="117" actId="207"/>
        <pc:sldMkLst>
          <pc:docMk/>
          <pc:sldMk cId="3001469606" sldId="279"/>
        </pc:sldMkLst>
        <pc:spChg chg="mod">
          <ac:chgData name="Javier Pérez Carrasco" userId="9a05148e10ebe119" providerId="LiveId" clId="{7087F5C6-38D5-40F8-8554-8E02A3CCE11B}" dt="2022-04-21T18:13:46.541" v="117" actId="207"/>
          <ac:spMkLst>
            <pc:docMk/>
            <pc:sldMk cId="3001469606" sldId="279"/>
            <ac:spMk id="3" creationId="{86245E01-0CEA-40DF-9E34-40F9FFDF05A3}"/>
          </ac:spMkLst>
        </pc:spChg>
      </pc:sldChg>
      <pc:sldChg chg="modSp mod">
        <pc:chgData name="Javier Pérez Carrasco" userId="9a05148e10ebe119" providerId="LiveId" clId="{7087F5C6-38D5-40F8-8554-8E02A3CCE11B}" dt="2022-04-21T18:13:58.223" v="118" actId="207"/>
        <pc:sldMkLst>
          <pc:docMk/>
          <pc:sldMk cId="752701847" sldId="280"/>
        </pc:sldMkLst>
        <pc:spChg chg="mod">
          <ac:chgData name="Javier Pérez Carrasco" userId="9a05148e10ebe119" providerId="LiveId" clId="{7087F5C6-38D5-40F8-8554-8E02A3CCE11B}" dt="2022-04-21T18:13:58.223" v="118" actId="207"/>
          <ac:spMkLst>
            <pc:docMk/>
            <pc:sldMk cId="752701847" sldId="280"/>
            <ac:spMk id="3" creationId="{0C0EFE53-D961-4614-8DD5-24BA39648360}"/>
          </ac:spMkLst>
        </pc:spChg>
      </pc:sldChg>
      <pc:sldChg chg="modSp mod">
        <pc:chgData name="Javier Pérez Carrasco" userId="9a05148e10ebe119" providerId="LiveId" clId="{7087F5C6-38D5-40F8-8554-8E02A3CCE11B}" dt="2022-04-21T18:14:14.359" v="120" actId="207"/>
        <pc:sldMkLst>
          <pc:docMk/>
          <pc:sldMk cId="4070176596" sldId="281"/>
        </pc:sldMkLst>
        <pc:spChg chg="mod">
          <ac:chgData name="Javier Pérez Carrasco" userId="9a05148e10ebe119" providerId="LiveId" clId="{7087F5C6-38D5-40F8-8554-8E02A3CCE11B}" dt="2022-04-21T18:14:14.359" v="120" actId="207"/>
          <ac:spMkLst>
            <pc:docMk/>
            <pc:sldMk cId="4070176596" sldId="281"/>
            <ac:spMk id="3" creationId="{352C8478-CB8D-410E-81CB-91E2777BBA5C}"/>
          </ac:spMkLst>
        </pc:spChg>
      </pc:sldChg>
      <pc:sldChg chg="modSp mod">
        <pc:chgData name="Javier Pérez Carrasco" userId="9a05148e10ebe119" providerId="LiveId" clId="{7087F5C6-38D5-40F8-8554-8E02A3CCE11B}" dt="2022-04-21T18:14:45.697" v="121" actId="207"/>
        <pc:sldMkLst>
          <pc:docMk/>
          <pc:sldMk cId="628338277" sldId="282"/>
        </pc:sldMkLst>
        <pc:spChg chg="mod">
          <ac:chgData name="Javier Pérez Carrasco" userId="9a05148e10ebe119" providerId="LiveId" clId="{7087F5C6-38D5-40F8-8554-8E02A3CCE11B}" dt="2022-04-21T18:14:45.697" v="121" actId="207"/>
          <ac:spMkLst>
            <pc:docMk/>
            <pc:sldMk cId="628338277" sldId="282"/>
            <ac:spMk id="3" creationId="{699F4164-4DE1-4BDB-94D8-8972F82A0418}"/>
          </ac:spMkLst>
        </pc:spChg>
      </pc:sldChg>
      <pc:sldChg chg="modSp mod ord">
        <pc:chgData name="Javier Pérez Carrasco" userId="9a05148e10ebe119" providerId="LiveId" clId="{7087F5C6-38D5-40F8-8554-8E02A3CCE11B}" dt="2022-04-22T17:13:27.243" v="192"/>
        <pc:sldMkLst>
          <pc:docMk/>
          <pc:sldMk cId="1047169943" sldId="283"/>
        </pc:sldMkLst>
        <pc:spChg chg="mod">
          <ac:chgData name="Javier Pérez Carrasco" userId="9a05148e10ebe119" providerId="LiveId" clId="{7087F5C6-38D5-40F8-8554-8E02A3CCE11B}" dt="2022-04-21T18:26:45.893" v="190" actId="1076"/>
          <ac:spMkLst>
            <pc:docMk/>
            <pc:sldMk cId="1047169943" sldId="283"/>
            <ac:spMk id="3" creationId="{48D57FFE-75F4-4E00-A0C7-2BA0B3BBC259}"/>
          </ac:spMkLst>
        </pc:spChg>
      </pc:sldChg>
      <pc:sldChg chg="modSp mod">
        <pc:chgData name="Javier Pérez Carrasco" userId="9a05148e10ebe119" providerId="LiveId" clId="{7087F5C6-38D5-40F8-8554-8E02A3CCE11B}" dt="2022-04-21T18:15:26.096" v="126" actId="207"/>
        <pc:sldMkLst>
          <pc:docMk/>
          <pc:sldMk cId="520820792" sldId="284"/>
        </pc:sldMkLst>
        <pc:spChg chg="mod">
          <ac:chgData name="Javier Pérez Carrasco" userId="9a05148e10ebe119" providerId="LiveId" clId="{7087F5C6-38D5-40F8-8554-8E02A3CCE11B}" dt="2022-04-21T18:15:26.096" v="126" actId="207"/>
          <ac:spMkLst>
            <pc:docMk/>
            <pc:sldMk cId="520820792" sldId="284"/>
            <ac:spMk id="3" creationId="{940F5879-A8C3-4E23-AE28-BBE7A8DBA66C}"/>
          </ac:spMkLst>
        </pc:spChg>
      </pc:sldChg>
      <pc:sldChg chg="modSp mod">
        <pc:chgData name="Javier Pérez Carrasco" userId="9a05148e10ebe119" providerId="LiveId" clId="{7087F5C6-38D5-40F8-8554-8E02A3CCE11B}" dt="2022-04-21T18:15:46.937" v="128" actId="14100"/>
        <pc:sldMkLst>
          <pc:docMk/>
          <pc:sldMk cId="1519524151" sldId="285"/>
        </pc:sldMkLst>
        <pc:spChg chg="mod">
          <ac:chgData name="Javier Pérez Carrasco" userId="9a05148e10ebe119" providerId="LiveId" clId="{7087F5C6-38D5-40F8-8554-8E02A3CCE11B}" dt="2022-04-21T18:15:46.937" v="128" actId="14100"/>
          <ac:spMkLst>
            <pc:docMk/>
            <pc:sldMk cId="1519524151" sldId="285"/>
            <ac:spMk id="3" creationId="{84256046-F269-4C3A-A919-ED8CE79BBE7E}"/>
          </ac:spMkLst>
        </pc:spChg>
      </pc:sldChg>
      <pc:sldChg chg="modSp mod">
        <pc:chgData name="Javier Pérez Carrasco" userId="9a05148e10ebe119" providerId="LiveId" clId="{7087F5C6-38D5-40F8-8554-8E02A3CCE11B}" dt="2022-04-21T18:16:08.750" v="129" actId="207"/>
        <pc:sldMkLst>
          <pc:docMk/>
          <pc:sldMk cId="1161639010" sldId="286"/>
        </pc:sldMkLst>
        <pc:spChg chg="mod">
          <ac:chgData name="Javier Pérez Carrasco" userId="9a05148e10ebe119" providerId="LiveId" clId="{7087F5C6-38D5-40F8-8554-8E02A3CCE11B}" dt="2022-04-21T18:16:08.750" v="129" actId="207"/>
          <ac:spMkLst>
            <pc:docMk/>
            <pc:sldMk cId="1161639010" sldId="286"/>
            <ac:spMk id="3" creationId="{1738852B-9777-4C7A-92C0-912E6E9F781A}"/>
          </ac:spMkLst>
        </pc:spChg>
      </pc:sldChg>
    </pc:docChg>
  </pc:docChgLst>
  <pc:docChgLst>
    <pc:chgData name="Javier Pérez Carrasco" userId="9a05148e10ebe119" providerId="LiveId" clId="{254CB226-1EAC-478F-AF43-3F1E6DEE8BCA}"/>
    <pc:docChg chg="undo custSel modSld">
      <pc:chgData name="Javier Pérez Carrasco" userId="9a05148e10ebe119" providerId="LiveId" clId="{254CB226-1EAC-478F-AF43-3F1E6DEE8BCA}" dt="2022-06-13T11:58:02.259" v="156" actId="14100"/>
      <pc:docMkLst>
        <pc:docMk/>
      </pc:docMkLst>
      <pc:sldChg chg="addSp delSp modSp mod">
        <pc:chgData name="Javier Pérez Carrasco" userId="9a05148e10ebe119" providerId="LiveId" clId="{254CB226-1EAC-478F-AF43-3F1E6DEE8BCA}" dt="2022-06-13T11:46:13.224" v="34" actId="14100"/>
        <pc:sldMkLst>
          <pc:docMk/>
          <pc:sldMk cId="3022445955" sldId="256"/>
        </pc:sldMkLst>
        <pc:spChg chg="mod">
          <ac:chgData name="Javier Pérez Carrasco" userId="9a05148e10ebe119" providerId="LiveId" clId="{254CB226-1EAC-478F-AF43-3F1E6DEE8BCA}" dt="2022-06-13T11:42:12.242" v="0" actId="255"/>
          <ac:spMkLst>
            <pc:docMk/>
            <pc:sldMk cId="3022445955" sldId="256"/>
            <ac:spMk id="2" creationId="{14911261-47CA-4992-9681-E1FA0ADC2CE8}"/>
          </ac:spMkLst>
        </pc:spChg>
        <pc:spChg chg="mod">
          <ac:chgData name="Javier Pérez Carrasco" userId="9a05148e10ebe119" providerId="LiveId" clId="{254CB226-1EAC-478F-AF43-3F1E6DEE8BCA}" dt="2022-06-13T11:45:49.991" v="28" actId="20577"/>
          <ac:spMkLst>
            <pc:docMk/>
            <pc:sldMk cId="3022445955" sldId="256"/>
            <ac:spMk id="3" creationId="{565D3361-3EAB-433B-8108-BD1109446BA5}"/>
          </ac:spMkLst>
        </pc:spChg>
        <pc:picChg chg="add del">
          <ac:chgData name="Javier Pérez Carrasco" userId="9a05148e10ebe119" providerId="LiveId" clId="{254CB226-1EAC-478F-AF43-3F1E6DEE8BCA}" dt="2022-06-13T11:45:43.949" v="21"/>
          <ac:picMkLst>
            <pc:docMk/>
            <pc:sldMk cId="3022445955" sldId="256"/>
            <ac:picMk id="4" creationId="{5F63B4C0-30F1-B8E2-B670-54189AA6F647}"/>
          </ac:picMkLst>
        </pc:picChg>
        <pc:picChg chg="del">
          <ac:chgData name="Javier Pérez Carrasco" userId="9a05148e10ebe119" providerId="LiveId" clId="{254CB226-1EAC-478F-AF43-3F1E6DEE8BCA}" dt="2022-06-13T11:42:17.686" v="1" actId="478"/>
          <ac:picMkLst>
            <pc:docMk/>
            <pc:sldMk cId="3022445955" sldId="256"/>
            <ac:picMk id="5" creationId="{5A55FDAC-8865-4768-8368-C93B74190F26}"/>
          </ac:picMkLst>
        </pc:picChg>
        <pc:picChg chg="add mod">
          <ac:chgData name="Javier Pérez Carrasco" userId="9a05148e10ebe119" providerId="LiveId" clId="{254CB226-1EAC-478F-AF43-3F1E6DEE8BCA}" dt="2022-06-13T11:46:13.224" v="34" actId="14100"/>
          <ac:picMkLst>
            <pc:docMk/>
            <pc:sldMk cId="3022445955" sldId="256"/>
            <ac:picMk id="6" creationId="{2C1BECDB-0424-98BA-EF3E-3D0823972DA5}"/>
          </ac:picMkLst>
        </pc:picChg>
        <pc:picChg chg="add del mod">
          <ac:chgData name="Javier Pérez Carrasco" userId="9a05148e10ebe119" providerId="LiveId" clId="{254CB226-1EAC-478F-AF43-3F1E6DEE8BCA}" dt="2022-06-13T11:45:46.291" v="25" actId="478"/>
          <ac:picMkLst>
            <pc:docMk/>
            <pc:sldMk cId="3022445955" sldId="256"/>
            <ac:picMk id="1026" creationId="{5CFB68BB-A79B-3CA8-7D0D-CFA2B611C136}"/>
          </ac:picMkLst>
        </pc:picChg>
      </pc:sldChg>
      <pc:sldChg chg="modSp mod">
        <pc:chgData name="Javier Pérez Carrasco" userId="9a05148e10ebe119" providerId="LiveId" clId="{254CB226-1EAC-478F-AF43-3F1E6DEE8BCA}" dt="2022-06-13T11:47:09.196" v="35" actId="207"/>
        <pc:sldMkLst>
          <pc:docMk/>
          <pc:sldMk cId="1913027626" sldId="257"/>
        </pc:sldMkLst>
        <pc:spChg chg="mod">
          <ac:chgData name="Javier Pérez Carrasco" userId="9a05148e10ebe119" providerId="LiveId" clId="{254CB226-1EAC-478F-AF43-3F1E6DEE8BCA}" dt="2022-06-13T11:47:09.196" v="35" actId="207"/>
          <ac:spMkLst>
            <pc:docMk/>
            <pc:sldMk cId="1913027626" sldId="257"/>
            <ac:spMk id="3" creationId="{CB8836D7-36D3-4A4B-AACF-52CA58DA35B8}"/>
          </ac:spMkLst>
        </pc:spChg>
      </pc:sldChg>
      <pc:sldChg chg="modSp mod">
        <pc:chgData name="Javier Pérez Carrasco" userId="9a05148e10ebe119" providerId="LiveId" clId="{254CB226-1EAC-478F-AF43-3F1E6DEE8BCA}" dt="2022-06-13T11:47:23.689" v="36" actId="14100"/>
        <pc:sldMkLst>
          <pc:docMk/>
          <pc:sldMk cId="1731730222" sldId="259"/>
        </pc:sldMkLst>
        <pc:spChg chg="mod">
          <ac:chgData name="Javier Pérez Carrasco" userId="9a05148e10ebe119" providerId="LiveId" clId="{254CB226-1EAC-478F-AF43-3F1E6DEE8BCA}" dt="2022-06-13T11:47:23.689" v="36" actId="14100"/>
          <ac:spMkLst>
            <pc:docMk/>
            <pc:sldMk cId="1731730222" sldId="259"/>
            <ac:spMk id="3" creationId="{8B268A7D-7290-43AB-B487-8DFB12F1B03D}"/>
          </ac:spMkLst>
        </pc:spChg>
      </pc:sldChg>
      <pc:sldChg chg="modSp mod">
        <pc:chgData name="Javier Pérez Carrasco" userId="9a05148e10ebe119" providerId="LiveId" clId="{254CB226-1EAC-478F-AF43-3F1E6DEE8BCA}" dt="2022-06-13T11:47:37.776" v="37" actId="14100"/>
        <pc:sldMkLst>
          <pc:docMk/>
          <pc:sldMk cId="3624947838" sldId="260"/>
        </pc:sldMkLst>
        <pc:spChg chg="mod">
          <ac:chgData name="Javier Pérez Carrasco" userId="9a05148e10ebe119" providerId="LiveId" clId="{254CB226-1EAC-478F-AF43-3F1E6DEE8BCA}" dt="2022-06-13T11:47:37.776" v="37" actId="14100"/>
          <ac:spMkLst>
            <pc:docMk/>
            <pc:sldMk cId="3624947838" sldId="260"/>
            <ac:spMk id="3" creationId="{1150DD7A-ADC7-4B74-B99E-5A8E599DA7F9}"/>
          </ac:spMkLst>
        </pc:spChg>
      </pc:sldChg>
      <pc:sldChg chg="modSp mod">
        <pc:chgData name="Javier Pérez Carrasco" userId="9a05148e10ebe119" providerId="LiveId" clId="{254CB226-1EAC-478F-AF43-3F1E6DEE8BCA}" dt="2022-06-13T11:47:57.234" v="40" actId="14100"/>
        <pc:sldMkLst>
          <pc:docMk/>
          <pc:sldMk cId="540320621" sldId="261"/>
        </pc:sldMkLst>
        <pc:spChg chg="mod">
          <ac:chgData name="Javier Pérez Carrasco" userId="9a05148e10ebe119" providerId="LiveId" clId="{254CB226-1EAC-478F-AF43-3F1E6DEE8BCA}" dt="2022-06-13T11:47:57.234" v="40" actId="14100"/>
          <ac:spMkLst>
            <pc:docMk/>
            <pc:sldMk cId="540320621" sldId="261"/>
            <ac:spMk id="3" creationId="{5B679273-4424-470D-BC3A-982095F35648}"/>
          </ac:spMkLst>
        </pc:spChg>
      </pc:sldChg>
      <pc:sldChg chg="modSp mod">
        <pc:chgData name="Javier Pérez Carrasco" userId="9a05148e10ebe119" providerId="LiveId" clId="{254CB226-1EAC-478F-AF43-3F1E6DEE8BCA}" dt="2022-06-13T11:48:47.235" v="44" actId="14100"/>
        <pc:sldMkLst>
          <pc:docMk/>
          <pc:sldMk cId="1678275833" sldId="263"/>
        </pc:sldMkLst>
        <pc:spChg chg="mod">
          <ac:chgData name="Javier Pérez Carrasco" userId="9a05148e10ebe119" providerId="LiveId" clId="{254CB226-1EAC-478F-AF43-3F1E6DEE8BCA}" dt="2022-06-13T11:48:47.235" v="44" actId="14100"/>
          <ac:spMkLst>
            <pc:docMk/>
            <pc:sldMk cId="1678275833" sldId="263"/>
            <ac:spMk id="3" creationId="{14834048-E738-4067-81AA-4AF8C375D723}"/>
          </ac:spMkLst>
        </pc:spChg>
      </pc:sldChg>
      <pc:sldChg chg="modSp mod">
        <pc:chgData name="Javier Pérez Carrasco" userId="9a05148e10ebe119" providerId="LiveId" clId="{254CB226-1EAC-478F-AF43-3F1E6DEE8BCA}" dt="2022-06-13T11:49:05.660" v="46" actId="1076"/>
        <pc:sldMkLst>
          <pc:docMk/>
          <pc:sldMk cId="1155856192" sldId="265"/>
        </pc:sldMkLst>
        <pc:spChg chg="mod">
          <ac:chgData name="Javier Pérez Carrasco" userId="9a05148e10ebe119" providerId="LiveId" clId="{254CB226-1EAC-478F-AF43-3F1E6DEE8BCA}" dt="2022-06-13T11:49:05.660" v="46" actId="1076"/>
          <ac:spMkLst>
            <pc:docMk/>
            <pc:sldMk cId="1155856192" sldId="265"/>
            <ac:spMk id="3" creationId="{846EE782-7BAE-4B4C-ACAB-B8740F77DBAB}"/>
          </ac:spMkLst>
        </pc:spChg>
      </pc:sldChg>
      <pc:sldChg chg="modSp mod">
        <pc:chgData name="Javier Pérez Carrasco" userId="9a05148e10ebe119" providerId="LiveId" clId="{254CB226-1EAC-478F-AF43-3F1E6DEE8BCA}" dt="2022-06-13T11:49:40.551" v="50" actId="1076"/>
        <pc:sldMkLst>
          <pc:docMk/>
          <pc:sldMk cId="758653939" sldId="267"/>
        </pc:sldMkLst>
        <pc:spChg chg="mod">
          <ac:chgData name="Javier Pérez Carrasco" userId="9a05148e10ebe119" providerId="LiveId" clId="{254CB226-1EAC-478F-AF43-3F1E6DEE8BCA}" dt="2022-06-13T11:49:40.551" v="50" actId="1076"/>
          <ac:spMkLst>
            <pc:docMk/>
            <pc:sldMk cId="758653939" sldId="267"/>
            <ac:spMk id="3" creationId="{1D1F5B80-86FD-44C1-9A21-D56B414BC43E}"/>
          </ac:spMkLst>
        </pc:spChg>
      </pc:sldChg>
      <pc:sldChg chg="modSp mod">
        <pc:chgData name="Javier Pérez Carrasco" userId="9a05148e10ebe119" providerId="LiveId" clId="{254CB226-1EAC-478F-AF43-3F1E6DEE8BCA}" dt="2022-06-13T11:49:53.325" v="52" actId="14100"/>
        <pc:sldMkLst>
          <pc:docMk/>
          <pc:sldMk cId="460477131" sldId="268"/>
        </pc:sldMkLst>
        <pc:spChg chg="mod">
          <ac:chgData name="Javier Pérez Carrasco" userId="9a05148e10ebe119" providerId="LiveId" clId="{254CB226-1EAC-478F-AF43-3F1E6DEE8BCA}" dt="2022-06-13T11:49:53.325" v="52" actId="14100"/>
          <ac:spMkLst>
            <pc:docMk/>
            <pc:sldMk cId="460477131" sldId="268"/>
            <ac:spMk id="3" creationId="{B9978682-65DA-4596-A942-582A4D3E9D72}"/>
          </ac:spMkLst>
        </pc:spChg>
      </pc:sldChg>
      <pc:sldChg chg="modSp mod">
        <pc:chgData name="Javier Pérez Carrasco" userId="9a05148e10ebe119" providerId="LiveId" clId="{254CB226-1EAC-478F-AF43-3F1E6DEE8BCA}" dt="2022-06-13T11:50:05.001" v="54" actId="14100"/>
        <pc:sldMkLst>
          <pc:docMk/>
          <pc:sldMk cId="568949167" sldId="269"/>
        </pc:sldMkLst>
        <pc:spChg chg="mod">
          <ac:chgData name="Javier Pérez Carrasco" userId="9a05148e10ebe119" providerId="LiveId" clId="{254CB226-1EAC-478F-AF43-3F1E6DEE8BCA}" dt="2022-06-13T11:50:05.001" v="54" actId="14100"/>
          <ac:spMkLst>
            <pc:docMk/>
            <pc:sldMk cId="568949167" sldId="269"/>
            <ac:spMk id="4" creationId="{65AFB860-17FB-4C94-9D11-CFA3EF6D6E84}"/>
          </ac:spMkLst>
        </pc:spChg>
      </pc:sldChg>
      <pc:sldChg chg="modSp mod">
        <pc:chgData name="Javier Pérez Carrasco" userId="9a05148e10ebe119" providerId="LiveId" clId="{254CB226-1EAC-478F-AF43-3F1E6DEE8BCA}" dt="2022-06-13T11:50:24.139" v="57" actId="14100"/>
        <pc:sldMkLst>
          <pc:docMk/>
          <pc:sldMk cId="13577518" sldId="270"/>
        </pc:sldMkLst>
        <pc:spChg chg="mod">
          <ac:chgData name="Javier Pérez Carrasco" userId="9a05148e10ebe119" providerId="LiveId" clId="{254CB226-1EAC-478F-AF43-3F1E6DEE8BCA}" dt="2022-06-13T11:50:24.139" v="57" actId="14100"/>
          <ac:spMkLst>
            <pc:docMk/>
            <pc:sldMk cId="13577518" sldId="270"/>
            <ac:spMk id="3" creationId="{7CDA1B9B-36D7-40AD-8940-93FD053CE1A4}"/>
          </ac:spMkLst>
        </pc:spChg>
      </pc:sldChg>
      <pc:sldChg chg="modSp mod">
        <pc:chgData name="Javier Pérez Carrasco" userId="9a05148e10ebe119" providerId="LiveId" clId="{254CB226-1EAC-478F-AF43-3F1E6DEE8BCA}" dt="2022-06-13T11:50:52.216" v="60" actId="14100"/>
        <pc:sldMkLst>
          <pc:docMk/>
          <pc:sldMk cId="3565437580" sldId="271"/>
        </pc:sldMkLst>
        <pc:spChg chg="mod">
          <ac:chgData name="Javier Pérez Carrasco" userId="9a05148e10ebe119" providerId="LiveId" clId="{254CB226-1EAC-478F-AF43-3F1E6DEE8BCA}" dt="2022-06-13T11:50:52.216" v="60" actId="14100"/>
          <ac:spMkLst>
            <pc:docMk/>
            <pc:sldMk cId="3565437580" sldId="271"/>
            <ac:spMk id="3" creationId="{A9AD837A-2CFB-40DB-9948-8473939F65C7}"/>
          </ac:spMkLst>
        </pc:spChg>
      </pc:sldChg>
      <pc:sldChg chg="modSp mod">
        <pc:chgData name="Javier Pérez Carrasco" userId="9a05148e10ebe119" providerId="LiveId" clId="{254CB226-1EAC-478F-AF43-3F1E6DEE8BCA}" dt="2022-06-13T11:51:38.656" v="63" actId="255"/>
        <pc:sldMkLst>
          <pc:docMk/>
          <pc:sldMk cId="1076193946" sldId="273"/>
        </pc:sldMkLst>
        <pc:spChg chg="mod">
          <ac:chgData name="Javier Pérez Carrasco" userId="9a05148e10ebe119" providerId="LiveId" clId="{254CB226-1EAC-478F-AF43-3F1E6DEE8BCA}" dt="2022-06-13T11:51:38.656" v="63" actId="255"/>
          <ac:spMkLst>
            <pc:docMk/>
            <pc:sldMk cId="1076193946" sldId="273"/>
            <ac:spMk id="3" creationId="{1E916B22-EB6B-4BA0-97A7-C96214D8CA1F}"/>
          </ac:spMkLst>
        </pc:spChg>
      </pc:sldChg>
      <pc:sldChg chg="modSp mod">
        <pc:chgData name="Javier Pérez Carrasco" userId="9a05148e10ebe119" providerId="LiveId" clId="{254CB226-1EAC-478F-AF43-3F1E6DEE8BCA}" dt="2022-06-13T11:54:41.432" v="109" actId="20577"/>
        <pc:sldMkLst>
          <pc:docMk/>
          <pc:sldMk cId="3042908983" sldId="274"/>
        </pc:sldMkLst>
        <pc:spChg chg="mod">
          <ac:chgData name="Javier Pérez Carrasco" userId="9a05148e10ebe119" providerId="LiveId" clId="{254CB226-1EAC-478F-AF43-3F1E6DEE8BCA}" dt="2022-06-13T11:54:41.432" v="109" actId="20577"/>
          <ac:spMkLst>
            <pc:docMk/>
            <pc:sldMk cId="3042908983" sldId="274"/>
            <ac:spMk id="3" creationId="{E1E93B21-E063-4436-A3D8-6C980EBCC671}"/>
          </ac:spMkLst>
        </pc:spChg>
      </pc:sldChg>
      <pc:sldChg chg="modSp mod">
        <pc:chgData name="Javier Pérez Carrasco" userId="9a05148e10ebe119" providerId="LiveId" clId="{254CB226-1EAC-478F-AF43-3F1E6DEE8BCA}" dt="2022-06-13T11:55:32.561" v="138" actId="1076"/>
        <pc:sldMkLst>
          <pc:docMk/>
          <pc:sldMk cId="3524286902" sldId="275"/>
        </pc:sldMkLst>
        <pc:spChg chg="mod">
          <ac:chgData name="Javier Pérez Carrasco" userId="9a05148e10ebe119" providerId="LiveId" clId="{254CB226-1EAC-478F-AF43-3F1E6DEE8BCA}" dt="2022-06-13T11:55:32.561" v="138" actId="1076"/>
          <ac:spMkLst>
            <pc:docMk/>
            <pc:sldMk cId="3524286902" sldId="275"/>
            <ac:spMk id="3" creationId="{8709AD14-FE76-47ED-A90E-9436EDA8BC2B}"/>
          </ac:spMkLst>
        </pc:spChg>
      </pc:sldChg>
      <pc:sldChg chg="modSp mod">
        <pc:chgData name="Javier Pérez Carrasco" userId="9a05148e10ebe119" providerId="LiveId" clId="{254CB226-1EAC-478F-AF43-3F1E6DEE8BCA}" dt="2022-06-13T11:55:48.336" v="142" actId="14100"/>
        <pc:sldMkLst>
          <pc:docMk/>
          <pc:sldMk cId="106270385" sldId="276"/>
        </pc:sldMkLst>
        <pc:spChg chg="mod">
          <ac:chgData name="Javier Pérez Carrasco" userId="9a05148e10ebe119" providerId="LiveId" clId="{254CB226-1EAC-478F-AF43-3F1E6DEE8BCA}" dt="2022-06-13T11:55:48.336" v="142" actId="14100"/>
          <ac:spMkLst>
            <pc:docMk/>
            <pc:sldMk cId="106270385" sldId="276"/>
            <ac:spMk id="2" creationId="{AA16070B-0B67-4396-9EB5-AC4D29AA0709}"/>
          </ac:spMkLst>
        </pc:spChg>
      </pc:sldChg>
      <pc:sldChg chg="modSp mod">
        <pc:chgData name="Javier Pérez Carrasco" userId="9a05148e10ebe119" providerId="LiveId" clId="{254CB226-1EAC-478F-AF43-3F1E6DEE8BCA}" dt="2022-06-13T11:56:23.398" v="147" actId="113"/>
        <pc:sldMkLst>
          <pc:docMk/>
          <pc:sldMk cId="2393714947" sldId="278"/>
        </pc:sldMkLst>
        <pc:spChg chg="mod">
          <ac:chgData name="Javier Pérez Carrasco" userId="9a05148e10ebe119" providerId="LiveId" clId="{254CB226-1EAC-478F-AF43-3F1E6DEE8BCA}" dt="2022-06-13T11:56:23.398" v="147" actId="113"/>
          <ac:spMkLst>
            <pc:docMk/>
            <pc:sldMk cId="2393714947" sldId="278"/>
            <ac:spMk id="3" creationId="{9415A9E4-51FE-45D2-BC8A-DF8CEA44B511}"/>
          </ac:spMkLst>
        </pc:spChg>
      </pc:sldChg>
      <pc:sldChg chg="modSp mod">
        <pc:chgData name="Javier Pérez Carrasco" userId="9a05148e10ebe119" providerId="LiveId" clId="{254CB226-1EAC-478F-AF43-3F1E6DEE8BCA}" dt="2022-06-13T11:56:50.076" v="148" actId="20577"/>
        <pc:sldMkLst>
          <pc:docMk/>
          <pc:sldMk cId="4070176596" sldId="281"/>
        </pc:sldMkLst>
        <pc:spChg chg="mod">
          <ac:chgData name="Javier Pérez Carrasco" userId="9a05148e10ebe119" providerId="LiveId" clId="{254CB226-1EAC-478F-AF43-3F1E6DEE8BCA}" dt="2022-06-13T11:56:50.076" v="148" actId="20577"/>
          <ac:spMkLst>
            <pc:docMk/>
            <pc:sldMk cId="4070176596" sldId="281"/>
            <ac:spMk id="3" creationId="{352C8478-CB8D-410E-81CB-91E2777BBA5C}"/>
          </ac:spMkLst>
        </pc:spChg>
      </pc:sldChg>
      <pc:sldChg chg="modSp mod">
        <pc:chgData name="Javier Pérez Carrasco" userId="9a05148e10ebe119" providerId="LiveId" clId="{254CB226-1EAC-478F-AF43-3F1E6DEE8BCA}" dt="2022-06-13T11:57:12.447" v="150" actId="20577"/>
        <pc:sldMkLst>
          <pc:docMk/>
          <pc:sldMk cId="628338277" sldId="282"/>
        </pc:sldMkLst>
        <pc:spChg chg="mod">
          <ac:chgData name="Javier Pérez Carrasco" userId="9a05148e10ebe119" providerId="LiveId" clId="{254CB226-1EAC-478F-AF43-3F1E6DEE8BCA}" dt="2022-06-13T11:57:12.447" v="150" actId="20577"/>
          <ac:spMkLst>
            <pc:docMk/>
            <pc:sldMk cId="628338277" sldId="282"/>
            <ac:spMk id="3" creationId="{699F4164-4DE1-4BDB-94D8-8972F82A0418}"/>
          </ac:spMkLst>
        </pc:spChg>
      </pc:sldChg>
      <pc:sldChg chg="modSp mod">
        <pc:chgData name="Javier Pérez Carrasco" userId="9a05148e10ebe119" providerId="LiveId" clId="{254CB226-1EAC-478F-AF43-3F1E6DEE8BCA}" dt="2022-06-13T11:57:30.055" v="153" actId="1076"/>
        <pc:sldMkLst>
          <pc:docMk/>
          <pc:sldMk cId="1047169943" sldId="283"/>
        </pc:sldMkLst>
        <pc:spChg chg="mod">
          <ac:chgData name="Javier Pérez Carrasco" userId="9a05148e10ebe119" providerId="LiveId" clId="{254CB226-1EAC-478F-AF43-3F1E6DEE8BCA}" dt="2022-06-13T11:57:30.055" v="153" actId="1076"/>
          <ac:spMkLst>
            <pc:docMk/>
            <pc:sldMk cId="1047169943" sldId="283"/>
            <ac:spMk id="3" creationId="{48D57FFE-75F4-4E00-A0C7-2BA0B3BBC259}"/>
          </ac:spMkLst>
        </pc:spChg>
      </pc:sldChg>
      <pc:sldChg chg="modSp mod">
        <pc:chgData name="Javier Pérez Carrasco" userId="9a05148e10ebe119" providerId="LiveId" clId="{254CB226-1EAC-478F-AF43-3F1E6DEE8BCA}" dt="2022-06-13T11:58:02.259" v="156" actId="14100"/>
        <pc:sldMkLst>
          <pc:docMk/>
          <pc:sldMk cId="1519524151" sldId="285"/>
        </pc:sldMkLst>
        <pc:spChg chg="mod">
          <ac:chgData name="Javier Pérez Carrasco" userId="9a05148e10ebe119" providerId="LiveId" clId="{254CB226-1EAC-478F-AF43-3F1E6DEE8BCA}" dt="2022-06-13T11:58:02.259" v="156" actId="14100"/>
          <ac:spMkLst>
            <pc:docMk/>
            <pc:sldMk cId="1519524151" sldId="285"/>
            <ac:spMk id="3" creationId="{84256046-F269-4C3A-A919-ED8CE79BBE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B1C1-7D98-4026-A809-4BE71FDBF03A}" type="datetimeFigureOut">
              <a:rPr lang="es-ES" smtClean="0"/>
              <a:t>13/06/2022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130C-E1F8-4BCB-AB5F-DDE9895A5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14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B130C-E1F8-4BCB-AB5F-DDE9895A503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B130C-E1F8-4BCB-AB5F-DDE9895A503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9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2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2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4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1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8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1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9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3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8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02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11261-47CA-4992-9681-E1FA0ADC2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19957"/>
          </a:xfrm>
        </p:spPr>
        <p:txBody>
          <a:bodyPr>
            <a:noAutofit/>
          </a:bodyPr>
          <a:lstStyle/>
          <a:p>
            <a:r>
              <a:rPr lang="es-ES" sz="6600" b="1" dirty="0">
                <a:solidFill>
                  <a:srgbClr val="FFC000"/>
                </a:solidFill>
              </a:rPr>
              <a:t>manipulación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5D3361-3EAB-433B-8108-BD1109446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2320"/>
            <a:ext cx="9144000" cy="3215480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1BECDB-0424-98BA-EF3E-3D0823972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66425"/>
            <a:ext cx="9012702" cy="41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4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6EE782-7BAE-4B4C-ACAB-B8740F77DBAB}"/>
              </a:ext>
            </a:extLst>
          </p:cNvPr>
          <p:cNvSpPr txBox="1"/>
          <p:nvPr/>
        </p:nvSpPr>
        <p:spPr>
          <a:xfrm>
            <a:off x="3046771" y="1592728"/>
            <a:ext cx="6098458" cy="3672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Por 9 euros, en Twitter puedes comprar </a:t>
            </a:r>
            <a:r>
              <a:rPr lang="es-ES" sz="4000" dirty="0">
                <a:solidFill>
                  <a:srgbClr val="FFC000"/>
                </a:solidFill>
                <a:latin typeface="Trebuchet MS" panose="020B0603020202020204" pitchFamily="34" charset="0"/>
              </a:rPr>
              <a:t>mil falsos seguidores</a:t>
            </a:r>
            <a:r>
              <a:rPr lang="es-ES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 (datos de 2020)</a:t>
            </a:r>
          </a:p>
        </p:txBody>
      </p:sp>
    </p:spTree>
    <p:extLst>
      <p:ext uri="{BB962C8B-B14F-4D97-AF65-F5344CB8AC3E}">
        <p14:creationId xmlns:p14="http://schemas.microsoft.com/office/powerpoint/2010/main" val="115585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D73255-1A32-4471-9E34-EE073B4C8F95}"/>
              </a:ext>
            </a:extLst>
          </p:cNvPr>
          <p:cNvSpPr txBox="1"/>
          <p:nvPr/>
        </p:nvSpPr>
        <p:spPr>
          <a:xfrm>
            <a:off x="2438388" y="1671169"/>
            <a:ext cx="69839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En 2019, al menos en 70 países se desarrollaron </a:t>
            </a:r>
            <a:r>
              <a:rPr lang="es-ES" sz="3600" dirty="0">
                <a:solidFill>
                  <a:srgbClr val="FFC000"/>
                </a:solidFill>
                <a:latin typeface="Trebuchet MS" panose="020B0603020202020204" pitchFamily="34" charset="0"/>
              </a:rPr>
              <a:t>campañas destinadas a la manipulación de la opinión pública</a:t>
            </a:r>
            <a:r>
              <a:rPr lang="es-ES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, España incluida. En 56 de estos países la red utilizada fue </a:t>
            </a:r>
            <a:r>
              <a:rPr lang="es-ES" sz="3600" dirty="0">
                <a:solidFill>
                  <a:srgbClr val="FFC000"/>
                </a:solidFill>
                <a:latin typeface="Trebuchet MS" panose="020B0603020202020204" pitchFamily="34" charset="0"/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44350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D1F5B80-86FD-44C1-9A21-D56B414BC43E}"/>
              </a:ext>
            </a:extLst>
          </p:cNvPr>
          <p:cNvSpPr txBox="1"/>
          <p:nvPr/>
        </p:nvSpPr>
        <p:spPr>
          <a:xfrm>
            <a:off x="1491174" y="1547447"/>
            <a:ext cx="8932985" cy="287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El juego convierte a una persona en ludópata en un plazo de 5 años. </a:t>
            </a: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El juego on line en un plazo de </a:t>
            </a:r>
            <a:r>
              <a:rPr lang="es-ES" sz="4000" dirty="0">
                <a:solidFill>
                  <a:srgbClr val="FFC000"/>
                </a:solidFill>
                <a:latin typeface="Trebuchet MS" panose="020B0603020202020204" pitchFamily="34" charset="0"/>
              </a:rPr>
              <a:t>2 años</a:t>
            </a:r>
          </a:p>
        </p:txBody>
      </p:sp>
    </p:spTree>
    <p:extLst>
      <p:ext uri="{BB962C8B-B14F-4D97-AF65-F5344CB8AC3E}">
        <p14:creationId xmlns:p14="http://schemas.microsoft.com/office/powerpoint/2010/main" val="75865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978682-65DA-4596-A942-582A4D3E9D72}"/>
              </a:ext>
            </a:extLst>
          </p:cNvPr>
          <p:cNvSpPr txBox="1"/>
          <p:nvPr/>
        </p:nvSpPr>
        <p:spPr>
          <a:xfrm>
            <a:off x="1350498" y="1324609"/>
            <a:ext cx="9256542" cy="374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0"/>
              </a:spcBef>
            </a:pPr>
            <a:r>
              <a:rPr lang="es-ES" sz="3200" dirty="0">
                <a:solidFill>
                  <a:srgbClr val="FFFFFF"/>
                </a:solidFill>
                <a:latin typeface="Trebuchet MS" panose="020B0603020202020204" pitchFamily="34" charset="0"/>
              </a:rPr>
              <a:t>Apple y Google han desarrollado una App que permite a los varones saudíes </a:t>
            </a:r>
            <a:r>
              <a:rPr lang="es-ES" sz="3200" dirty="0">
                <a:solidFill>
                  <a:srgbClr val="FFC000"/>
                </a:solidFill>
                <a:latin typeface="Trebuchet MS" panose="020B0603020202020204" pitchFamily="34" charset="0"/>
              </a:rPr>
              <a:t>seguir el rastro de las mujeres</a:t>
            </a:r>
            <a:r>
              <a:rPr lang="es-ES" sz="3200" dirty="0">
                <a:solidFill>
                  <a:srgbClr val="FFFFFF"/>
                </a:solidFill>
                <a:latin typeface="Trebuchet MS" panose="020B0603020202020204" pitchFamily="34" charset="0"/>
              </a:rPr>
              <a:t> a su cargo -esposas, hijas, sobrinas, tuteladas en general- sabiendo donde están y, llegado el caso, restringiendo su movilidad -impidiendo, por ejemplo, que cojan un avión-. Su nombre es </a:t>
            </a:r>
            <a:r>
              <a:rPr lang="es-ES" sz="32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Absher</a:t>
            </a:r>
            <a:endParaRPr lang="es-ES" sz="3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7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5AFB860-17FB-4C94-9D11-CFA3EF6D6E84}"/>
              </a:ext>
            </a:extLst>
          </p:cNvPr>
          <p:cNvSpPr txBox="1"/>
          <p:nvPr/>
        </p:nvSpPr>
        <p:spPr>
          <a:xfrm>
            <a:off x="1181686" y="2601746"/>
            <a:ext cx="96645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400" dirty="0"/>
          </a:p>
          <a:p>
            <a:endParaRPr lang="es-ES" sz="2400" dirty="0"/>
          </a:p>
          <a:p>
            <a:pPr algn="just"/>
            <a:r>
              <a:rPr lang="es-ES" sz="2800" dirty="0"/>
              <a:t>“Al igual que las ratas, </a:t>
            </a:r>
            <a:r>
              <a:rPr lang="es-ES" sz="2800" dirty="0">
                <a:solidFill>
                  <a:srgbClr val="FFC000"/>
                </a:solidFill>
              </a:rPr>
              <a:t>los humanos también pueden ser manipulados</a:t>
            </a:r>
            <a:r>
              <a:rPr lang="es-ES" sz="2800" dirty="0"/>
              <a:t>, y es posible crear o aniquilar incluso sentimientos complejos tales como el amor, la ira, el temor y la depresión mediante la estimulación de los puntos adecuados del cerebro humano.”</a:t>
            </a:r>
          </a:p>
          <a:p>
            <a:pPr algn="just"/>
            <a:r>
              <a:rPr lang="es-ES" sz="2800" dirty="0"/>
              <a:t>Yuval N. Harari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1EE7D3-7E34-4D10-A02C-AF3570C76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57" y="839934"/>
            <a:ext cx="3727938" cy="20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CDA1B9B-36D7-40AD-8940-93FD053CE1A4}"/>
              </a:ext>
            </a:extLst>
          </p:cNvPr>
          <p:cNvSpPr txBox="1"/>
          <p:nvPr/>
        </p:nvSpPr>
        <p:spPr>
          <a:xfrm>
            <a:off x="1252026" y="1252307"/>
            <a:ext cx="9467556" cy="443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s-E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 grupo de investigadores escandinavos analizó miles de artículos académicos sobre innovación publicados a partir de la década de 1960, y descubrió que el porcentaje de los que mencionaban las consecuencias negativas o no deseadas de la innovación era de… </a:t>
            </a:r>
            <a:r>
              <a:rPr lang="es-E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/ 1000</a:t>
            </a:r>
            <a:endParaRPr lang="es-ES" sz="320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AD837A-2CFB-40DB-9948-8473939F65C7}"/>
              </a:ext>
            </a:extLst>
          </p:cNvPr>
          <p:cNvSpPr txBox="1"/>
          <p:nvPr/>
        </p:nvSpPr>
        <p:spPr>
          <a:xfrm>
            <a:off x="1392702" y="1551829"/>
            <a:ext cx="9129931" cy="324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200" algn="just">
              <a:lnSpc>
                <a:spcPct val="150000"/>
              </a:lnSpc>
              <a:spcBef>
                <a:spcPts val="1000"/>
              </a:spcBef>
            </a:pP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La India utiliza en sus técnicas de interrogatorio de “narcoanálisis” (con drogas que estimulan la cooperación del entrevistado) un equipo formado por: </a:t>
            </a:r>
            <a:r>
              <a:rPr lang="es-ES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un psiquiatra, un anestesista, un psicólogo forense, y una enfermera</a:t>
            </a:r>
          </a:p>
        </p:txBody>
      </p:sp>
    </p:spTree>
    <p:extLst>
      <p:ext uri="{BB962C8B-B14F-4D97-AF65-F5344CB8AC3E}">
        <p14:creationId xmlns:p14="http://schemas.microsoft.com/office/powerpoint/2010/main" val="3565437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3968DE7-5100-46AB-BA77-AF4409B4C5C9}"/>
              </a:ext>
            </a:extLst>
          </p:cNvPr>
          <p:cNvSpPr txBox="1"/>
          <p:nvPr/>
        </p:nvSpPr>
        <p:spPr>
          <a:xfrm>
            <a:off x="1961535" y="1253613"/>
            <a:ext cx="8620648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000"/>
              </a:spcBef>
            </a:pPr>
            <a:endParaRPr lang="es-E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000"/>
              </a:spcBef>
            </a:pPr>
            <a:endParaRPr lang="es-E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B. J. Fogg, profesor en Standford, universidad favorita de las tecnológicas, es el responsable de la psicología que se aplica a los móviles para hacerlos adictivos. Reconoce tres clases de motivaciones primordiales: el placer -que obtenemos cuando el móvil “responde” a nuestra demanda-; anticipación -que funciona porque anticipamos qué es lo que vamos a hacer con el gadget-; y la tercera es </a:t>
            </a:r>
            <a:r>
              <a:rPr lang="es-ES" sz="2400" dirty="0">
                <a:solidFill>
                  <a:srgbClr val="FFC000"/>
                </a:solidFill>
                <a:latin typeface="Trebuchet MS" panose="020B0603020202020204" pitchFamily="34" charset="0"/>
              </a:rPr>
              <a:t>la necesidad de reconocimiento social… redes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F25CDE-B312-4D9F-821E-385DF7ECC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895" y="444000"/>
            <a:ext cx="4320209" cy="24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8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916B22-EB6B-4BA0-97A7-C96214D8CA1F}"/>
              </a:ext>
            </a:extLst>
          </p:cNvPr>
          <p:cNvSpPr txBox="1"/>
          <p:nvPr/>
        </p:nvSpPr>
        <p:spPr>
          <a:xfrm>
            <a:off x="1955409" y="1882578"/>
            <a:ext cx="81311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" sz="4800" dirty="0">
                <a:solidFill>
                  <a:srgbClr val="FFFFFF"/>
                </a:solidFill>
                <a:latin typeface="Trebuchet MS" panose="020B0603020202020204" pitchFamily="34" charset="0"/>
              </a:rPr>
              <a:t>La hipnosis ha sido utilizada -lo es en la actualidad- como </a:t>
            </a:r>
            <a:r>
              <a:rPr lang="es-ES" sz="4800" dirty="0">
                <a:solidFill>
                  <a:srgbClr val="FFC000"/>
                </a:solidFill>
                <a:latin typeface="Trebuchet MS" panose="020B0603020202020204" pitchFamily="34" charset="0"/>
              </a:rPr>
              <a:t>procedimiento de interrogatorio </a:t>
            </a:r>
            <a:r>
              <a:rPr lang="es-ES" sz="4800" dirty="0">
                <a:solidFill>
                  <a:srgbClr val="FFFFFF"/>
                </a:solidFill>
                <a:latin typeface="Trebuchet MS" panose="020B0603020202020204" pitchFamily="34" charset="0"/>
              </a:rPr>
              <a:t>por los Ranger de Texas</a:t>
            </a:r>
          </a:p>
        </p:txBody>
      </p:sp>
    </p:spTree>
    <p:extLst>
      <p:ext uri="{BB962C8B-B14F-4D97-AF65-F5344CB8AC3E}">
        <p14:creationId xmlns:p14="http://schemas.microsoft.com/office/powerpoint/2010/main" val="107619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E93B21-E063-4436-A3D8-6C980EBCC671}"/>
              </a:ext>
            </a:extLst>
          </p:cNvPr>
          <p:cNvSpPr txBox="1"/>
          <p:nvPr/>
        </p:nvSpPr>
        <p:spPr>
          <a:xfrm>
            <a:off x="1406769" y="2168009"/>
            <a:ext cx="85672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" sz="4800" dirty="0">
                <a:solidFill>
                  <a:srgbClr val="FFFFFF"/>
                </a:solidFill>
                <a:latin typeface="Trebuchet MS" panose="020B0603020202020204" pitchFamily="34" charset="0"/>
              </a:rPr>
              <a:t>El manual </a:t>
            </a:r>
            <a:r>
              <a:rPr lang="es-ES" sz="4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Kubark</a:t>
            </a:r>
            <a:r>
              <a:rPr lang="es-ES" sz="4800" dirty="0">
                <a:solidFill>
                  <a:srgbClr val="FFFFFF"/>
                </a:solidFill>
                <a:latin typeface="Trebuchet MS" panose="020B0603020202020204" pitchFamily="34" charset="0"/>
              </a:rPr>
              <a:t> es un manual de </a:t>
            </a:r>
            <a:r>
              <a:rPr lang="es-ES" sz="4800" dirty="0">
                <a:solidFill>
                  <a:srgbClr val="FFC000"/>
                </a:solidFill>
                <a:latin typeface="Trebuchet MS" panose="020B0603020202020204" pitchFamily="34" charset="0"/>
              </a:rPr>
              <a:t>torturas</a:t>
            </a:r>
            <a:r>
              <a:rPr lang="es-ES" sz="4800" dirty="0">
                <a:solidFill>
                  <a:srgbClr val="FFFFFF"/>
                </a:solidFill>
                <a:latin typeface="Trebuchet MS" panose="020B0603020202020204" pitchFamily="34" charset="0"/>
              </a:rPr>
              <a:t> de la CIA elaborado por los expertos correspondientes</a:t>
            </a:r>
          </a:p>
        </p:txBody>
      </p:sp>
    </p:spTree>
    <p:extLst>
      <p:ext uri="{BB962C8B-B14F-4D97-AF65-F5344CB8AC3E}">
        <p14:creationId xmlns:p14="http://schemas.microsoft.com/office/powerpoint/2010/main" val="304290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8836D7-36D3-4A4B-AACF-52CA58DA35B8}"/>
              </a:ext>
            </a:extLst>
          </p:cNvPr>
          <p:cNvSpPr txBox="1"/>
          <p:nvPr/>
        </p:nvSpPr>
        <p:spPr>
          <a:xfrm>
            <a:off x="796414" y="682690"/>
            <a:ext cx="10899058" cy="582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“</a:t>
            </a:r>
            <a:r>
              <a:rPr lang="es-ES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El objetivo en todo lo que hacemos es cambiar la conducta real de las personas</a:t>
            </a: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, y cambiarla a gran escala. Queremos conocer bien cómo se construye el cambio del comportamiento de una persona, y luego queremos cambiar cómo toman sus decisiones cotidianas montones de personas. Cuando las personas usan nuestra aplicación, podemos captar sus comportamientos y distinguir los buenos de los malos. Entonces desarrollamos unos &lt;&lt;</a:t>
            </a:r>
            <a:r>
              <a:rPr lang="es-ES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tratamientos</a:t>
            </a: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&gt;&gt; o un &lt;&lt;</a:t>
            </a:r>
            <a:r>
              <a:rPr lang="es-ES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alpiste de datos</a:t>
            </a: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&gt;&gt; para que seleccionen los comportamientos buenos. </a:t>
            </a:r>
            <a:r>
              <a:rPr lang="es-ES" sz="2800" dirty="0">
                <a:latin typeface="Trebuchet MS" panose="020B0603020202020204" pitchFamily="34" charset="0"/>
              </a:rPr>
              <a:t>Y luego podemos comprobar hasta qué punto son accionables las pistas que dirigimos a las personas para</a:t>
            </a:r>
            <a:r>
              <a:rPr lang="es-ES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 inducir en ellas ciertas conductas</a:t>
            </a: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 y hasta qué punto son rentables para nosotros los comportamientos así inducidos.”</a:t>
            </a:r>
          </a:p>
          <a:p>
            <a:pPr algn="just">
              <a:spcBef>
                <a:spcPts val="1000"/>
              </a:spcBef>
            </a:pP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Directivo de… Google</a:t>
            </a:r>
          </a:p>
        </p:txBody>
      </p:sp>
    </p:spTree>
    <p:extLst>
      <p:ext uri="{BB962C8B-B14F-4D97-AF65-F5344CB8AC3E}">
        <p14:creationId xmlns:p14="http://schemas.microsoft.com/office/powerpoint/2010/main" val="1913027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09AD14-FE76-47ED-A90E-9436EDA8BC2B}"/>
              </a:ext>
            </a:extLst>
          </p:cNvPr>
          <p:cNvSpPr txBox="1"/>
          <p:nvPr/>
        </p:nvSpPr>
        <p:spPr>
          <a:xfrm>
            <a:off x="1404425" y="1131063"/>
            <a:ext cx="9383149" cy="4595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FFFFFF"/>
                </a:solidFill>
                <a:latin typeface="Trebuchet MS" panose="020B0603020202020204" pitchFamily="34" charset="0"/>
              </a:rPr>
              <a:t>Los ejércitos y las industrias de armamento están desarrollando  </a:t>
            </a:r>
            <a:r>
              <a:rPr lang="es-ES" sz="4000" b="1" dirty="0">
                <a:solidFill>
                  <a:srgbClr val="FFC000"/>
                </a:solidFill>
                <a:latin typeface="Trebuchet MS" panose="020B0603020202020204" pitchFamily="34" charset="0"/>
              </a:rPr>
              <a:t>armas de control mental</a:t>
            </a:r>
            <a:r>
              <a:rPr lang="es-ES" sz="4000" b="1" dirty="0">
                <a:solidFill>
                  <a:srgbClr val="FFFFFF"/>
                </a:solidFill>
                <a:latin typeface="Trebuchet MS" panose="020B0603020202020204" pitchFamily="34" charset="0"/>
              </a:rPr>
              <a:t> de tres tipos: </a:t>
            </a:r>
            <a:r>
              <a:rPr lang="es-ES" sz="4000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psicotrónicas</a:t>
            </a:r>
            <a:r>
              <a:rPr lang="es-ES" sz="4000" b="1" dirty="0">
                <a:solidFill>
                  <a:srgbClr val="FFFFFF"/>
                </a:solidFill>
                <a:latin typeface="Trebuchet MS" panose="020B0603020202020204" pitchFamily="34" charset="0"/>
              </a:rPr>
              <a:t>; electromagnéticas; </a:t>
            </a:r>
            <a:r>
              <a:rPr lang="es-ES" sz="4000" b="1" dirty="0" err="1">
                <a:solidFill>
                  <a:srgbClr val="FFFFFF"/>
                </a:solidFill>
                <a:latin typeface="Trebuchet MS" panose="020B0603020202020204" pitchFamily="34" charset="0"/>
              </a:rPr>
              <a:t>psicoquímicas</a:t>
            </a:r>
            <a:endParaRPr lang="es-ES" sz="40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8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A16070B-0B67-4396-9EB5-AC4D29AA0709}"/>
              </a:ext>
            </a:extLst>
          </p:cNvPr>
          <p:cNvSpPr/>
          <p:nvPr/>
        </p:nvSpPr>
        <p:spPr>
          <a:xfrm>
            <a:off x="1223888" y="1839871"/>
            <a:ext cx="9537897" cy="4050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4400" dirty="0"/>
              <a:t>En diciembre de 2021 USA ha acusado a China desarrollar armas de </a:t>
            </a:r>
            <a:r>
              <a:rPr lang="es-ES" sz="4400" dirty="0">
                <a:solidFill>
                  <a:srgbClr val="FFC000"/>
                </a:solidFill>
              </a:rPr>
              <a:t>control mental</a:t>
            </a:r>
            <a:r>
              <a:rPr lang="es-ES" sz="4400" dirty="0"/>
              <a:t> y ha prohibido el comercio con 33 empresas chinas</a:t>
            </a:r>
          </a:p>
        </p:txBody>
      </p:sp>
    </p:spTree>
    <p:extLst>
      <p:ext uri="{BB962C8B-B14F-4D97-AF65-F5344CB8AC3E}">
        <p14:creationId xmlns:p14="http://schemas.microsoft.com/office/powerpoint/2010/main" val="106270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1A9C55-E937-4F17-815C-9168BACD89F8}"/>
              </a:ext>
            </a:extLst>
          </p:cNvPr>
          <p:cNvSpPr txBox="1"/>
          <p:nvPr/>
        </p:nvSpPr>
        <p:spPr>
          <a:xfrm>
            <a:off x="2050026" y="1445342"/>
            <a:ext cx="8458948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000"/>
              </a:spcBef>
            </a:pPr>
            <a:endParaRPr lang="es-E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“Estamos preparados para marchar hacia un gobierno mundial. La soberanía supranacional de una élite intelectual y de </a:t>
            </a:r>
            <a:r>
              <a:rPr lang="es-ES" sz="2400" dirty="0">
                <a:solidFill>
                  <a:srgbClr val="FFC000"/>
                </a:solidFill>
                <a:latin typeface="Trebuchet MS" panose="020B0603020202020204" pitchFamily="34" charset="0"/>
              </a:rPr>
              <a:t>los banqueros mundiales </a:t>
            </a: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es sin duda preferible a la autodeterminación nacional practicada en los siglos pasados” </a:t>
            </a:r>
          </a:p>
          <a:p>
            <a:pPr algn="just">
              <a:spcBef>
                <a:spcPts val="1000"/>
              </a:spcBef>
            </a:pPr>
            <a:r>
              <a:rPr lang="en-U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David Rockefeller, 1991</a:t>
            </a:r>
            <a:endParaRPr lang="es-E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C24F82-DFEB-4B06-BFB1-33DD3DC6F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929" y="526401"/>
            <a:ext cx="39433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8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15A9E4-51FE-45D2-BC8A-DF8CEA44B511}"/>
              </a:ext>
            </a:extLst>
          </p:cNvPr>
          <p:cNvSpPr txBox="1"/>
          <p:nvPr/>
        </p:nvSpPr>
        <p:spPr>
          <a:xfrm>
            <a:off x="2278984" y="2261229"/>
            <a:ext cx="7436874" cy="317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" sz="3200" b="1" dirty="0">
                <a:solidFill>
                  <a:srgbClr val="FFFFFF"/>
                </a:solidFill>
                <a:latin typeface="Trebuchet MS" panose="020B0603020202020204" pitchFamily="34" charset="0"/>
              </a:rPr>
              <a:t>Según el neuromarketing, cuando compramos algo los motivos de elección son 10% cognitivos y </a:t>
            </a:r>
            <a:r>
              <a:rPr lang="es-ES" sz="3200" b="1" dirty="0">
                <a:latin typeface="Trebuchet MS" panose="020B0603020202020204" pitchFamily="34" charset="0"/>
              </a:rPr>
              <a:t>90% emocionales. </a:t>
            </a:r>
          </a:p>
          <a:p>
            <a:pPr algn="just">
              <a:spcBef>
                <a:spcPts val="1000"/>
              </a:spcBef>
            </a:pPr>
            <a:r>
              <a:rPr lang="es-ES" sz="3200" b="1" dirty="0">
                <a:solidFill>
                  <a:srgbClr val="FFFFFF"/>
                </a:solidFill>
                <a:latin typeface="Trebuchet MS" panose="020B0603020202020204" pitchFamily="34" charset="0"/>
              </a:rPr>
              <a:t>Si manipulas las emociones, </a:t>
            </a:r>
            <a:r>
              <a:rPr lang="es-ES" sz="3200" b="1" dirty="0">
                <a:solidFill>
                  <a:srgbClr val="FFC000"/>
                </a:solidFill>
                <a:latin typeface="Trebuchet MS" panose="020B0603020202020204" pitchFamily="34" charset="0"/>
              </a:rPr>
              <a:t>manipulas los comportamientos</a:t>
            </a:r>
          </a:p>
        </p:txBody>
      </p:sp>
    </p:spTree>
    <p:extLst>
      <p:ext uri="{BB962C8B-B14F-4D97-AF65-F5344CB8AC3E}">
        <p14:creationId xmlns:p14="http://schemas.microsoft.com/office/powerpoint/2010/main" val="2393714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6245E01-0CEA-40DF-9E34-40F9FFDF05A3}"/>
              </a:ext>
            </a:extLst>
          </p:cNvPr>
          <p:cNvSpPr txBox="1"/>
          <p:nvPr/>
        </p:nvSpPr>
        <p:spPr>
          <a:xfrm>
            <a:off x="2001185" y="1625557"/>
            <a:ext cx="8189630" cy="3606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000"/>
              </a:spcBef>
            </a:pPr>
            <a:r>
              <a:rPr lang="es-ES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En el argot de los diseñadores de la red, los procedimientos para alterar el comportamiento de las víctimas elegidas (consumidores, posibles votantes, enemigos) se denomina… </a:t>
            </a:r>
            <a:r>
              <a:rPr lang="es-ES" sz="3600" dirty="0">
                <a:solidFill>
                  <a:srgbClr val="FFC000"/>
                </a:solidFill>
                <a:latin typeface="Trebuchet MS" panose="020B0603020202020204" pitchFamily="34" charset="0"/>
              </a:rPr>
              <a:t>hackeo cognitivo</a:t>
            </a:r>
          </a:p>
        </p:txBody>
      </p:sp>
    </p:spTree>
    <p:extLst>
      <p:ext uri="{BB962C8B-B14F-4D97-AF65-F5344CB8AC3E}">
        <p14:creationId xmlns:p14="http://schemas.microsoft.com/office/powerpoint/2010/main" val="3001469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C0EFE53-D961-4614-8DD5-24BA39648360}"/>
              </a:ext>
            </a:extLst>
          </p:cNvPr>
          <p:cNvSpPr txBox="1"/>
          <p:nvPr/>
        </p:nvSpPr>
        <p:spPr>
          <a:xfrm>
            <a:off x="2076143" y="1385645"/>
            <a:ext cx="7667932" cy="448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“Los métodos son cada vez más sofisticados, menos perceptibles por el que los padece. El objetivo final es claro: </a:t>
            </a:r>
            <a:r>
              <a:rPr lang="es-ES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controlar emociones para controlar decisiones</a:t>
            </a: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” (Pedro Baños, coronel especialista en inteligencia militar.)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95B306-4A78-4C27-9CEC-FEBF6BF2F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7" y="313496"/>
            <a:ext cx="4603942" cy="25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0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C8478-CB8D-410E-81CB-91E2777BBA5C}"/>
              </a:ext>
            </a:extLst>
          </p:cNvPr>
          <p:cNvSpPr txBox="1"/>
          <p:nvPr/>
        </p:nvSpPr>
        <p:spPr>
          <a:xfrm>
            <a:off x="1770848" y="1177338"/>
            <a:ext cx="86503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Si modificamos neuronas para que sean fotosensibles, podemos activarlas y desactivarlas a voluntad mediante pulsos luminosos, y el organismo hará lo que estimule el grupo de neuronas elegido. Ya se ha hecho con ratones consiguiendo, por ejemplo, que ataquen a lo que el investigador determinó. </a:t>
            </a:r>
          </a:p>
          <a:p>
            <a:pPr algn="just"/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Esta técnica -con interesantísimas aplicaciones militares y criminales- se denomina </a:t>
            </a:r>
            <a:r>
              <a:rPr lang="es-ES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optogenética</a:t>
            </a:r>
          </a:p>
        </p:txBody>
      </p:sp>
    </p:spTree>
    <p:extLst>
      <p:ext uri="{BB962C8B-B14F-4D97-AF65-F5344CB8AC3E}">
        <p14:creationId xmlns:p14="http://schemas.microsoft.com/office/powerpoint/2010/main" val="4070176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9F4164-4DE1-4BDB-94D8-8972F82A0418}"/>
              </a:ext>
            </a:extLst>
          </p:cNvPr>
          <p:cNvSpPr txBox="1"/>
          <p:nvPr/>
        </p:nvSpPr>
        <p:spPr>
          <a:xfrm>
            <a:off x="1268360" y="766917"/>
            <a:ext cx="9426143" cy="5919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lnSpc>
                <a:spcPct val="107000"/>
              </a:lnSpc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1000"/>
              </a:spcBef>
            </a:pPr>
            <a:endParaRPr lang="es-E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1000"/>
              </a:spcBef>
            </a:pPr>
            <a:endParaRPr lang="es-E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1000"/>
              </a:spcBef>
            </a:pP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La campaña política que llevó a Donald Trump a la presidencia se basó en </a:t>
            </a:r>
            <a:r>
              <a:rPr lang="es-ES" sz="2400" dirty="0">
                <a:solidFill>
                  <a:srgbClr val="FFC000"/>
                </a:solidFill>
                <a:latin typeface="Trebuchet MS" panose="020B0603020202020204" pitchFamily="34" charset="0"/>
              </a:rPr>
              <a:t>diseñar propaganda tendenciosa o sencillamente falsa </a:t>
            </a: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dirigida al 1% de la población que podía ser decisiva en una serie de Estados. Para influir en estos votantes se contaba con su perfil psicométrico, que incluye inclinaciones religiosas y orientaciones políticas, obtenido gracias a test desarrollados por Alexandr Kogan, catedrático de psicología de la universidad de Cambridge (y por eso llegaron a Cambridge Analytica)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0EA322-B4CD-4B98-9136-06C6A82B1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487" y="331304"/>
            <a:ext cx="4279026" cy="2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38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D57FFE-75F4-4E00-A0C7-2BA0B3BBC259}"/>
              </a:ext>
            </a:extLst>
          </p:cNvPr>
          <p:cNvSpPr txBox="1"/>
          <p:nvPr/>
        </p:nvSpPr>
        <p:spPr>
          <a:xfrm>
            <a:off x="1954955" y="1592728"/>
            <a:ext cx="7484465" cy="3672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En USA el porcentaje de estudiantes universitarios que consume psicofármacos en época de exámenes es del </a:t>
            </a:r>
            <a:r>
              <a:rPr lang="es-ES" sz="4000" dirty="0">
                <a:solidFill>
                  <a:srgbClr val="FFC000"/>
                </a:solidFill>
                <a:latin typeface="Trebuchet MS" panose="020B0603020202020204" pitchFamily="34" charset="0"/>
              </a:rPr>
              <a:t>70 %</a:t>
            </a:r>
          </a:p>
        </p:txBody>
      </p:sp>
    </p:spTree>
    <p:extLst>
      <p:ext uri="{BB962C8B-B14F-4D97-AF65-F5344CB8AC3E}">
        <p14:creationId xmlns:p14="http://schemas.microsoft.com/office/powerpoint/2010/main" val="1047169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0F5879-A8C3-4E23-AE28-BBE7A8DBA66C}"/>
              </a:ext>
            </a:extLst>
          </p:cNvPr>
          <p:cNvSpPr txBox="1"/>
          <p:nvPr/>
        </p:nvSpPr>
        <p:spPr>
          <a:xfrm>
            <a:off x="1387629" y="1764734"/>
            <a:ext cx="8885289" cy="455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</a:pP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Entre 1953 y 1963 la CIA autorizó y sufragó -con la colaboración de Donald Ewen Cameron, presidente de la Asociación Psiquiátrica Estadounidense- 149 proyectos de investigación científica, con más de 185 investigadores, para desarrollar armas de control mental. En uno de ellos </a:t>
            </a:r>
            <a:r>
              <a:rPr lang="es-ES" sz="2400" dirty="0">
                <a:solidFill>
                  <a:srgbClr val="FFC000"/>
                </a:solidFill>
                <a:latin typeface="Trebuchet MS" panose="020B0603020202020204" pitchFamily="34" charset="0"/>
              </a:rPr>
              <a:t>se administró LSD a más de 7.000 personas sin su consentimiento</a:t>
            </a: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. El director de la CIA, W. </a:t>
            </a:r>
            <a:r>
              <a:rPr lang="es-ES" sz="2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Dulles</a:t>
            </a: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, encargó a laboratorios Sandoz, 100 millones de dosis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84894-DF9F-4AB7-B866-FAD32FA94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3" y="265871"/>
            <a:ext cx="5062331" cy="25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2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F9761E-3C03-4642-8D6D-95BB52AA1789}"/>
              </a:ext>
            </a:extLst>
          </p:cNvPr>
          <p:cNvSpPr txBox="1"/>
          <p:nvPr/>
        </p:nvSpPr>
        <p:spPr>
          <a:xfrm>
            <a:off x="2005781" y="1613704"/>
            <a:ext cx="8008373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eaLnBrk="1" latinLnBrk="0" hangingPunct="1">
              <a:spcBef>
                <a:spcPts val="1000"/>
              </a:spcBef>
              <a:spcAft>
                <a:spcPts val="0"/>
              </a:spcAft>
            </a:pPr>
            <a:endParaRPr lang="es-ES" sz="2800" kern="1200">
              <a:solidFill>
                <a:srgbClr val="FFFFFF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indent="0" algn="l" rtl="0" eaLnBrk="1" latinLnBrk="0" hangingPunct="1">
              <a:spcBef>
                <a:spcPts val="1000"/>
              </a:spcBef>
              <a:spcAft>
                <a:spcPts val="0"/>
              </a:spcAft>
            </a:pPr>
            <a:endParaRPr lang="es-ES" sz="280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marL="0" indent="0" algn="l" rtl="0" eaLnBrk="1" latinLnBrk="0" hangingPunct="1">
              <a:spcBef>
                <a:spcPts val="1000"/>
              </a:spcBef>
              <a:spcAft>
                <a:spcPts val="0"/>
              </a:spcAft>
            </a:pPr>
            <a:endParaRPr lang="es-ES" sz="2800" kern="1200">
              <a:solidFill>
                <a:srgbClr val="FFFFFF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indent="0" algn="just" rtl="0" eaLnBrk="1" latinLnBrk="0" hangingPunct="1">
              <a:spcBef>
                <a:spcPts val="1000"/>
              </a:spcBef>
              <a:spcAft>
                <a:spcPts val="0"/>
              </a:spcAft>
            </a:pPr>
            <a:r>
              <a:rPr lang="es-ES" sz="2800" kern="1200">
                <a:solidFill>
                  <a:srgbClr val="FFFFFF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Tristan Harris, exresponsable de diseño ético de Google dijo: “… hay un millar de personas al otro lado de la pantalla cuyo trabajo es acabar con cualquier asomo de responsabilidad que te quede”. </a:t>
            </a:r>
            <a:r>
              <a:rPr lang="es-ES" sz="2800" kern="1200">
                <a:solidFill>
                  <a:srgbClr val="FFC00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Trabajamos para ser adictivos</a:t>
            </a:r>
            <a:endParaRPr lang="es-ES" sz="2800" dirty="0">
              <a:solidFill>
                <a:srgbClr val="FFC000"/>
              </a:solidFill>
              <a:effectLst/>
            </a:endParaRPr>
          </a:p>
        </p:txBody>
      </p:sp>
      <p:pic>
        <p:nvPicPr>
          <p:cNvPr id="2050" name="Picture 2" descr="Ver las imágenes de origen">
            <a:extLst>
              <a:ext uri="{FF2B5EF4-FFF2-40B4-BE49-F238E27FC236}">
                <a16:creationId xmlns:a16="http://schemas.microsoft.com/office/drawing/2014/main" id="{2489C111-AEFB-4113-9C29-86FCB640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95" y="619433"/>
            <a:ext cx="3985343" cy="22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53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256046-F269-4C3A-A919-ED8CE79BBE7E}"/>
              </a:ext>
            </a:extLst>
          </p:cNvPr>
          <p:cNvSpPr txBox="1"/>
          <p:nvPr/>
        </p:nvSpPr>
        <p:spPr>
          <a:xfrm>
            <a:off x="1856935" y="1814052"/>
            <a:ext cx="7920111" cy="389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En el año 2011 Facebook admitió la acusación de que “</a:t>
            </a:r>
            <a:r>
              <a:rPr lang="es-ES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había engañado sistemáticamente a los consumidores</a:t>
            </a: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, compartiendo y haciendo pública mucha información que la empresa les había dicho que podían optar por mantener como privada” </a:t>
            </a:r>
          </a:p>
        </p:txBody>
      </p:sp>
    </p:spTree>
    <p:extLst>
      <p:ext uri="{BB962C8B-B14F-4D97-AF65-F5344CB8AC3E}">
        <p14:creationId xmlns:p14="http://schemas.microsoft.com/office/powerpoint/2010/main" val="1519524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38852B-9777-4C7A-92C0-912E6E9F781A}"/>
              </a:ext>
            </a:extLst>
          </p:cNvPr>
          <p:cNvSpPr txBox="1"/>
          <p:nvPr/>
        </p:nvSpPr>
        <p:spPr>
          <a:xfrm>
            <a:off x="1484243" y="1700584"/>
            <a:ext cx="90777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/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/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Afinación: definida por Richard </a:t>
            </a:r>
            <a:r>
              <a:rPr lang="es-ES" sz="28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Thaler</a:t>
            </a: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 y Cass Sunstein como “cualquier aspecto en una arquitectura de la elección que </a:t>
            </a:r>
            <a:r>
              <a:rPr lang="es-ES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modifique el comportamiento de las personas</a:t>
            </a: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 en un sentido predecible.” es uno de los métodos de manipulación digital. Cass lo llama “mi teoría del empujón”, que recomienda a los gobiernos porque es muy efectiva… y barata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EC2A75-AFAF-4CFD-AB9E-D46ADDC27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278" y="424070"/>
            <a:ext cx="3838092" cy="23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3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B268A7D-7290-43AB-B487-8DFB12F1B03D}"/>
              </a:ext>
            </a:extLst>
          </p:cNvPr>
          <p:cNvSpPr txBox="1"/>
          <p:nvPr/>
        </p:nvSpPr>
        <p:spPr>
          <a:xfrm>
            <a:off x="2377394" y="1160238"/>
            <a:ext cx="7582532" cy="389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2800" dirty="0">
                <a:solidFill>
                  <a:srgbClr val="FFFFFF"/>
                </a:solidFill>
                <a:latin typeface="Trebuchet MS" panose="020B0603020202020204" pitchFamily="34" charset="0"/>
              </a:rPr>
              <a:t>El algoritmo de consejos de Facebook analiza tus “Me gusta” y, acto seguido, te propone lo que sabe que te va a gustar. Su poder predictivo es mas competentes que el de tus amigos, familiares y compañeros de trabajo </a:t>
            </a:r>
            <a:r>
              <a:rPr lang="es-ES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con solo analizar 10 de tus me gusta</a:t>
            </a:r>
          </a:p>
        </p:txBody>
      </p:sp>
    </p:spTree>
    <p:extLst>
      <p:ext uri="{BB962C8B-B14F-4D97-AF65-F5344CB8AC3E}">
        <p14:creationId xmlns:p14="http://schemas.microsoft.com/office/powerpoint/2010/main" val="1731730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50DD7A-ADC7-4B74-B99E-5A8E599DA7F9}"/>
              </a:ext>
            </a:extLst>
          </p:cNvPr>
          <p:cNvSpPr txBox="1"/>
          <p:nvPr/>
        </p:nvSpPr>
        <p:spPr>
          <a:xfrm>
            <a:off x="2110154" y="1707599"/>
            <a:ext cx="8060788" cy="2611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s-ES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Cuando usamos YouTube, el algoritmo nos recomienda contenidos.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s-ES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Le hacemos caso un </a:t>
            </a:r>
            <a:r>
              <a:rPr lang="es-ES" sz="3600" dirty="0">
                <a:solidFill>
                  <a:srgbClr val="FFC000"/>
                </a:solidFill>
                <a:latin typeface="Trebuchet MS" panose="020B0603020202020204" pitchFamily="34" charset="0"/>
              </a:rPr>
              <a:t>70% </a:t>
            </a:r>
            <a:r>
              <a:rPr lang="es-ES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de las veces</a:t>
            </a:r>
          </a:p>
        </p:txBody>
      </p:sp>
    </p:spTree>
    <p:extLst>
      <p:ext uri="{BB962C8B-B14F-4D97-AF65-F5344CB8AC3E}">
        <p14:creationId xmlns:p14="http://schemas.microsoft.com/office/powerpoint/2010/main" val="362494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679273-4424-470D-BC3A-982095F35648}"/>
              </a:ext>
            </a:extLst>
          </p:cNvPr>
          <p:cNvSpPr txBox="1"/>
          <p:nvPr/>
        </p:nvSpPr>
        <p:spPr>
          <a:xfrm>
            <a:off x="2067951" y="2161938"/>
            <a:ext cx="7624689" cy="2217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s-ES" sz="3200" dirty="0">
                <a:solidFill>
                  <a:srgbClr val="FFFFFF"/>
                </a:solidFill>
                <a:latin typeface="Trebuchet MS" panose="020B0603020202020204" pitchFamily="34" charset="0"/>
              </a:rPr>
              <a:t>En 2012 Facebook alteró la selección de noticias de 700.000 usuarios </a:t>
            </a:r>
            <a:r>
              <a:rPr lang="es-ES" sz="3200" dirty="0">
                <a:solidFill>
                  <a:srgbClr val="FFC000"/>
                </a:solidFill>
                <a:latin typeface="Trebuchet MS" panose="020B0603020202020204" pitchFamily="34" charset="0"/>
              </a:rPr>
              <a:t>para experimentar</a:t>
            </a:r>
            <a:r>
              <a:rPr lang="es-ES" sz="3200" dirty="0">
                <a:solidFill>
                  <a:srgbClr val="FFFFFF"/>
                </a:solidFill>
                <a:latin typeface="Trebuchet MS" panose="020B0603020202020204" pitchFamily="34" charset="0"/>
              </a:rPr>
              <a:t> con sus cambios de humor</a:t>
            </a:r>
          </a:p>
        </p:txBody>
      </p:sp>
    </p:spTree>
    <p:extLst>
      <p:ext uri="{BB962C8B-B14F-4D97-AF65-F5344CB8AC3E}">
        <p14:creationId xmlns:p14="http://schemas.microsoft.com/office/powerpoint/2010/main" val="54032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13742B0-0427-4374-A2EB-F9D7C7A91CE9}"/>
              </a:ext>
            </a:extLst>
          </p:cNvPr>
          <p:cNvSpPr txBox="1"/>
          <p:nvPr/>
        </p:nvSpPr>
        <p:spPr>
          <a:xfrm>
            <a:off x="884903" y="479794"/>
            <a:ext cx="10471355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spcBef>
                <a:spcPts val="1000"/>
              </a:spcBef>
            </a:pPr>
            <a:endParaRPr lang="es-ES" sz="28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000"/>
              </a:spcBef>
            </a:pPr>
            <a:endParaRPr lang="es-E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000"/>
              </a:spcBef>
            </a:pPr>
            <a:endParaRPr lang="es-E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000"/>
              </a:spcBef>
            </a:pPr>
            <a:endParaRPr lang="es-E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000"/>
              </a:spcBef>
            </a:pPr>
            <a:endParaRPr lang="es-ES" sz="24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Julie </a:t>
            </a:r>
            <a:r>
              <a:rPr lang="es-ES" sz="2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Menella</a:t>
            </a: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, psicobióloga del </a:t>
            </a:r>
            <a:r>
              <a:rPr lang="es-ES" sz="2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Monell</a:t>
            </a: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 Chemical </a:t>
            </a:r>
            <a:r>
              <a:rPr lang="es-ES" sz="2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Senses</a:t>
            </a: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 Center, en Filadelfia, explica que las madres determinan las preferencias gustativas de sus hijos a través de las comidas de sus últimos meses de embarazo. Una firma filipina de caramelos, </a:t>
            </a:r>
            <a:r>
              <a:rPr lang="es-ES" sz="24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Kopiko</a:t>
            </a: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, usó este dato </a:t>
            </a:r>
            <a:r>
              <a:rPr lang="es-ES" sz="2400" dirty="0">
                <a:solidFill>
                  <a:srgbClr val="FFC000"/>
                </a:solidFill>
                <a:latin typeface="Trebuchet MS" panose="020B0603020202020204" pitchFamily="34" charset="0"/>
              </a:rPr>
              <a:t>para inducir, en el vientre de sus mamás, a los futuros niños</a:t>
            </a:r>
            <a:r>
              <a:rPr lang="es-ES" sz="2400" dirty="0">
                <a:solidFill>
                  <a:srgbClr val="FFFFFF"/>
                </a:solidFill>
                <a:latin typeface="Trebuchet MS" panose="020B0603020202020204" pitchFamily="34" charset="0"/>
              </a:rPr>
              <a:t> el gusto por su próximo lanzamiento de caramelos sabor café regando con sus caramelos las salas de espera de los ginecólogos filipinos</a:t>
            </a:r>
          </a:p>
        </p:txBody>
      </p:sp>
      <p:pic>
        <p:nvPicPr>
          <p:cNvPr id="3074" name="Picture 2" descr="Ver las imágenes de origen">
            <a:extLst>
              <a:ext uri="{FF2B5EF4-FFF2-40B4-BE49-F238E27FC236}">
                <a16:creationId xmlns:a16="http://schemas.microsoft.com/office/drawing/2014/main" id="{120FF82A-D89D-47FD-BA99-F3957A26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77" y="479794"/>
            <a:ext cx="4675239" cy="26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3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834048-E738-4067-81AA-4AF8C375D723}"/>
              </a:ext>
            </a:extLst>
          </p:cNvPr>
          <p:cNvSpPr txBox="1"/>
          <p:nvPr/>
        </p:nvSpPr>
        <p:spPr>
          <a:xfrm>
            <a:off x="1969477" y="1521102"/>
            <a:ext cx="8046720" cy="3695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755" algn="just">
              <a:lnSpc>
                <a:spcPct val="150000"/>
              </a:lnSpc>
              <a:spcBef>
                <a:spcPts val="1000"/>
              </a:spcBef>
            </a:pPr>
            <a:r>
              <a:rPr lang="es-ES" sz="3200" dirty="0">
                <a:solidFill>
                  <a:srgbClr val="FFFFFF"/>
                </a:solidFill>
                <a:latin typeface="Trebuchet MS" panose="020B0603020202020204" pitchFamily="34" charset="0"/>
              </a:rPr>
              <a:t>Según la consultora Gartner, en su informe “Predicciones Tecnológicas” para el 2018, a partir del año 2022 el público de las economías maduras consumirá </a:t>
            </a:r>
            <a:r>
              <a:rPr lang="es-ES" sz="3200" dirty="0">
                <a:solidFill>
                  <a:srgbClr val="FFC000"/>
                </a:solidFill>
                <a:latin typeface="Trebuchet MS" panose="020B0603020202020204" pitchFamily="34" charset="0"/>
              </a:rPr>
              <a:t>más noticias falsas que verdaderas</a:t>
            </a:r>
          </a:p>
        </p:txBody>
      </p:sp>
    </p:spTree>
    <p:extLst>
      <p:ext uri="{BB962C8B-B14F-4D97-AF65-F5344CB8AC3E}">
        <p14:creationId xmlns:p14="http://schemas.microsoft.com/office/powerpoint/2010/main" val="167827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54EF98-EEF8-4042-9EE0-32AA1B91406B}"/>
              </a:ext>
            </a:extLst>
          </p:cNvPr>
          <p:cNvSpPr txBox="1"/>
          <p:nvPr/>
        </p:nvSpPr>
        <p:spPr>
          <a:xfrm>
            <a:off x="2569834" y="2072111"/>
            <a:ext cx="6278743" cy="324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1000"/>
              </a:spcBef>
            </a:pPr>
            <a:r>
              <a:rPr lang="es-ES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El número de perfiles falsos de 2019 en Facebook fue de </a:t>
            </a:r>
            <a:r>
              <a:rPr lang="es-ES" sz="3600" dirty="0">
                <a:solidFill>
                  <a:srgbClr val="FFC000"/>
                </a:solidFill>
                <a:latin typeface="Trebuchet MS" panose="020B0603020202020204" pitchFamily="34" charset="0"/>
              </a:rPr>
              <a:t>371 millones</a:t>
            </a:r>
          </a:p>
        </p:txBody>
      </p:sp>
    </p:spTree>
    <p:extLst>
      <p:ext uri="{BB962C8B-B14F-4D97-AF65-F5344CB8AC3E}">
        <p14:creationId xmlns:p14="http://schemas.microsoft.com/office/powerpoint/2010/main" val="48236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1304</Words>
  <Application>Microsoft Office PowerPoint</Application>
  <PresentationFormat>Panorámica</PresentationFormat>
  <Paragraphs>74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Trebuchet MS</vt:lpstr>
      <vt:lpstr>Office Theme</vt:lpstr>
      <vt:lpstr>manipulación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manipulación</dc:title>
  <dc:creator>Javier Pérez Carrasco</dc:creator>
  <cp:lastModifiedBy>Javier Pérez Carrasco</cp:lastModifiedBy>
  <cp:revision>6</cp:revision>
  <dcterms:created xsi:type="dcterms:W3CDTF">2022-01-23T18:44:52Z</dcterms:created>
  <dcterms:modified xsi:type="dcterms:W3CDTF">2022-06-13T11:58:03Z</dcterms:modified>
</cp:coreProperties>
</file>