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8" r:id="rId1"/>
  </p:sldMasterIdLst>
  <p:sldIdLst>
    <p:sldId id="256" r:id="rId2"/>
    <p:sldId id="299" r:id="rId3"/>
    <p:sldId id="294" r:id="rId4"/>
    <p:sldId id="279" r:id="rId5"/>
    <p:sldId id="276" r:id="rId6"/>
    <p:sldId id="272" r:id="rId7"/>
    <p:sldId id="282" r:id="rId8"/>
    <p:sldId id="285" r:id="rId9"/>
    <p:sldId id="291" r:id="rId10"/>
    <p:sldId id="288" r:id="rId11"/>
    <p:sldId id="274" r:id="rId12"/>
    <p:sldId id="273" r:id="rId13"/>
    <p:sldId id="275" r:id="rId14"/>
    <p:sldId id="287" r:id="rId15"/>
    <p:sldId id="277" r:id="rId16"/>
    <p:sldId id="301" r:id="rId17"/>
    <p:sldId id="269" r:id="rId18"/>
    <p:sldId id="281" r:id="rId19"/>
    <p:sldId id="300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20286-DF43-45C9-8D0E-914BCC1EE89A}" v="2" dt="2022-06-13T12:04:20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a05148e10ebe119" providerId="LiveId" clId="{D2EB72E6-EC15-44B8-81BC-A84626F3FDCA}"/>
    <pc:docChg chg="modSld">
      <pc:chgData name="" userId="9a05148e10ebe119" providerId="LiveId" clId="{D2EB72E6-EC15-44B8-81BC-A84626F3FDCA}" dt="2022-03-26T20:23:59.093" v="63" actId="123"/>
      <pc:docMkLst>
        <pc:docMk/>
      </pc:docMkLst>
      <pc:sldChg chg="modSp">
        <pc:chgData name="" userId="9a05148e10ebe119" providerId="LiveId" clId="{D2EB72E6-EC15-44B8-81BC-A84626F3FDCA}" dt="2022-03-26T20:19:03.372" v="40" actId="123"/>
        <pc:sldMkLst>
          <pc:docMk/>
          <pc:sldMk cId="877476859" sldId="269"/>
        </pc:sldMkLst>
        <pc:spChg chg="mod">
          <ac:chgData name="" userId="9a05148e10ebe119" providerId="LiveId" clId="{D2EB72E6-EC15-44B8-81BC-A84626F3FDCA}" dt="2022-03-26T20:19:03.372" v="40" actId="123"/>
          <ac:spMkLst>
            <pc:docMk/>
            <pc:sldMk cId="877476859" sldId="269"/>
            <ac:spMk id="3" creationId="{7C04E3D9-083E-46E9-9904-5A59FE6712D0}"/>
          </ac:spMkLst>
        </pc:spChg>
      </pc:sldChg>
      <pc:sldChg chg="addSp modSp">
        <pc:chgData name="" userId="9a05148e10ebe119" providerId="LiveId" clId="{D2EB72E6-EC15-44B8-81BC-A84626F3FDCA}" dt="2022-03-26T20:18:02.253" v="36" actId="1076"/>
        <pc:sldMkLst>
          <pc:docMk/>
          <pc:sldMk cId="2000391009" sldId="275"/>
        </pc:sldMkLst>
        <pc:spChg chg="mod">
          <ac:chgData name="" userId="9a05148e10ebe119" providerId="LiveId" clId="{D2EB72E6-EC15-44B8-81BC-A84626F3FDCA}" dt="2022-03-26T20:16:16.489" v="32" actId="123"/>
          <ac:spMkLst>
            <pc:docMk/>
            <pc:sldMk cId="2000391009" sldId="275"/>
            <ac:spMk id="3" creationId="{7C04E3D9-083E-46E9-9904-5A59FE6712D0}"/>
          </ac:spMkLst>
        </pc:spChg>
        <pc:picChg chg="add mod">
          <ac:chgData name="" userId="9a05148e10ebe119" providerId="LiveId" clId="{D2EB72E6-EC15-44B8-81BC-A84626F3FDCA}" dt="2022-03-26T20:18:02.253" v="36" actId="1076"/>
          <ac:picMkLst>
            <pc:docMk/>
            <pc:sldMk cId="2000391009" sldId="275"/>
            <ac:picMk id="4" creationId="{03C936CB-376E-40ED-AE2F-2ABF93A01CF5}"/>
          </ac:picMkLst>
        </pc:picChg>
      </pc:sldChg>
      <pc:sldChg chg="modSp">
        <pc:chgData name="" userId="9a05148e10ebe119" providerId="LiveId" clId="{D2EB72E6-EC15-44B8-81BC-A84626F3FDCA}" dt="2022-03-26T20:11:18.400" v="17" actId="20577"/>
        <pc:sldMkLst>
          <pc:docMk/>
          <pc:sldMk cId="3225380371" sldId="276"/>
        </pc:sldMkLst>
        <pc:spChg chg="mod">
          <ac:chgData name="" userId="9a05148e10ebe119" providerId="LiveId" clId="{D2EB72E6-EC15-44B8-81BC-A84626F3FDCA}" dt="2022-03-26T20:11:18.400" v="17" actId="20577"/>
          <ac:spMkLst>
            <pc:docMk/>
            <pc:sldMk cId="3225380371" sldId="276"/>
            <ac:spMk id="3" creationId="{7C04E3D9-083E-46E9-9904-5A59FE6712D0}"/>
          </ac:spMkLst>
        </pc:spChg>
      </pc:sldChg>
      <pc:sldChg chg="modSp">
        <pc:chgData name="" userId="9a05148e10ebe119" providerId="LiveId" clId="{D2EB72E6-EC15-44B8-81BC-A84626F3FDCA}" dt="2022-03-26T20:18:46.628" v="39" actId="2710"/>
        <pc:sldMkLst>
          <pc:docMk/>
          <pc:sldMk cId="168405287" sldId="277"/>
        </pc:sldMkLst>
        <pc:spChg chg="mod">
          <ac:chgData name="" userId="9a05148e10ebe119" providerId="LiveId" clId="{D2EB72E6-EC15-44B8-81BC-A84626F3FDCA}" dt="2022-03-26T20:18:46.628" v="39" actId="2710"/>
          <ac:spMkLst>
            <pc:docMk/>
            <pc:sldMk cId="168405287" sldId="277"/>
            <ac:spMk id="3" creationId="{7C04E3D9-083E-46E9-9904-5A59FE6712D0}"/>
          </ac:spMkLst>
        </pc:spChg>
      </pc:sldChg>
      <pc:sldChg chg="modSp">
        <pc:chgData name="" userId="9a05148e10ebe119" providerId="LiveId" clId="{D2EB72E6-EC15-44B8-81BC-A84626F3FDCA}" dt="2022-03-26T20:11:55.250" v="27" actId="20577"/>
        <pc:sldMkLst>
          <pc:docMk/>
          <pc:sldMk cId="3586710384" sldId="285"/>
        </pc:sldMkLst>
        <pc:spChg chg="mod">
          <ac:chgData name="" userId="9a05148e10ebe119" providerId="LiveId" clId="{D2EB72E6-EC15-44B8-81BC-A84626F3FDCA}" dt="2022-03-26T20:11:55.250" v="27" actId="20577"/>
          <ac:spMkLst>
            <pc:docMk/>
            <pc:sldMk cId="3586710384" sldId="285"/>
            <ac:spMk id="3" creationId="{7C04E3D9-083E-46E9-9904-5A59FE6712D0}"/>
          </ac:spMkLst>
        </pc:spChg>
      </pc:sldChg>
      <pc:sldChg chg="modSp">
        <pc:chgData name="" userId="9a05148e10ebe119" providerId="LiveId" clId="{D2EB72E6-EC15-44B8-81BC-A84626F3FDCA}" dt="2022-03-26T20:12:06.618" v="28" actId="123"/>
        <pc:sldMkLst>
          <pc:docMk/>
          <pc:sldMk cId="1436020152" sldId="291"/>
        </pc:sldMkLst>
        <pc:spChg chg="mod">
          <ac:chgData name="" userId="9a05148e10ebe119" providerId="LiveId" clId="{D2EB72E6-EC15-44B8-81BC-A84626F3FDCA}" dt="2022-03-26T20:12:06.618" v="28" actId="123"/>
          <ac:spMkLst>
            <pc:docMk/>
            <pc:sldMk cId="1436020152" sldId="291"/>
            <ac:spMk id="3" creationId="{7C04E3D9-083E-46E9-9904-5A59FE6712D0}"/>
          </ac:spMkLst>
        </pc:spChg>
      </pc:sldChg>
      <pc:sldChg chg="modSp">
        <pc:chgData name="" userId="9a05148e10ebe119" providerId="LiveId" clId="{D2EB72E6-EC15-44B8-81BC-A84626F3FDCA}" dt="2022-03-26T20:10:48.425" v="0" actId="14100"/>
        <pc:sldMkLst>
          <pc:docMk/>
          <pc:sldMk cId="326646197" sldId="299"/>
        </pc:sldMkLst>
        <pc:spChg chg="mod">
          <ac:chgData name="" userId="9a05148e10ebe119" providerId="LiveId" clId="{D2EB72E6-EC15-44B8-81BC-A84626F3FDCA}" dt="2022-03-26T20:10:48.425" v="0" actId="14100"/>
          <ac:spMkLst>
            <pc:docMk/>
            <pc:sldMk cId="326646197" sldId="299"/>
            <ac:spMk id="3" creationId="{7C04E3D9-083E-46E9-9904-5A59FE6712D0}"/>
          </ac:spMkLst>
        </pc:spChg>
      </pc:sldChg>
      <pc:sldChg chg="modSp">
        <pc:chgData name="" userId="9a05148e10ebe119" providerId="LiveId" clId="{D2EB72E6-EC15-44B8-81BC-A84626F3FDCA}" dt="2022-03-26T20:19:17.080" v="41" actId="123"/>
        <pc:sldMkLst>
          <pc:docMk/>
          <pc:sldMk cId="1219559739" sldId="300"/>
        </pc:sldMkLst>
        <pc:spChg chg="mod">
          <ac:chgData name="" userId="9a05148e10ebe119" providerId="LiveId" clId="{D2EB72E6-EC15-44B8-81BC-A84626F3FDCA}" dt="2022-03-26T20:19:17.080" v="41" actId="123"/>
          <ac:spMkLst>
            <pc:docMk/>
            <pc:sldMk cId="1219559739" sldId="300"/>
            <ac:spMk id="3" creationId="{9D9F062B-2FCB-4D66-A820-514B044E98EF}"/>
          </ac:spMkLst>
        </pc:spChg>
      </pc:sldChg>
      <pc:sldChg chg="modSp">
        <pc:chgData name="" userId="9a05148e10ebe119" providerId="LiveId" clId="{D2EB72E6-EC15-44B8-81BC-A84626F3FDCA}" dt="2022-03-26T20:18:25.706" v="37" actId="123"/>
        <pc:sldMkLst>
          <pc:docMk/>
          <pc:sldMk cId="3836768005" sldId="301"/>
        </pc:sldMkLst>
        <pc:spChg chg="mod">
          <ac:chgData name="" userId="9a05148e10ebe119" providerId="LiveId" clId="{D2EB72E6-EC15-44B8-81BC-A84626F3FDCA}" dt="2022-03-26T20:18:25.706" v="37" actId="123"/>
          <ac:spMkLst>
            <pc:docMk/>
            <pc:sldMk cId="3836768005" sldId="301"/>
            <ac:spMk id="3" creationId="{9004BC3E-5621-413D-A5D0-1B3B1B363088}"/>
          </ac:spMkLst>
        </pc:spChg>
      </pc:sldChg>
      <pc:sldChg chg="modSp">
        <pc:chgData name="" userId="9a05148e10ebe119" providerId="LiveId" clId="{D2EB72E6-EC15-44B8-81BC-A84626F3FDCA}" dt="2022-03-26T20:19:36.607" v="43" actId="123"/>
        <pc:sldMkLst>
          <pc:docMk/>
          <pc:sldMk cId="1474167973" sldId="302"/>
        </pc:sldMkLst>
        <pc:spChg chg="mod">
          <ac:chgData name="" userId="9a05148e10ebe119" providerId="LiveId" clId="{D2EB72E6-EC15-44B8-81BC-A84626F3FDCA}" dt="2022-03-26T20:19:36.607" v="43" actId="123"/>
          <ac:spMkLst>
            <pc:docMk/>
            <pc:sldMk cId="1474167973" sldId="302"/>
            <ac:spMk id="3" creationId="{FF185899-5DD2-41DE-A4C1-9EB949B76CF4}"/>
          </ac:spMkLst>
        </pc:spChg>
      </pc:sldChg>
      <pc:sldChg chg="modSp">
        <pc:chgData name="" userId="9a05148e10ebe119" providerId="LiveId" clId="{D2EB72E6-EC15-44B8-81BC-A84626F3FDCA}" dt="2022-03-26T20:19:50.985" v="45" actId="123"/>
        <pc:sldMkLst>
          <pc:docMk/>
          <pc:sldMk cId="128214135" sldId="303"/>
        </pc:sldMkLst>
        <pc:spChg chg="mod">
          <ac:chgData name="" userId="9a05148e10ebe119" providerId="LiveId" clId="{D2EB72E6-EC15-44B8-81BC-A84626F3FDCA}" dt="2022-03-26T20:19:50.985" v="45" actId="123"/>
          <ac:spMkLst>
            <pc:docMk/>
            <pc:sldMk cId="128214135" sldId="303"/>
            <ac:spMk id="3" creationId="{BFEC8EFD-7C7E-4023-AB38-A52362108985}"/>
          </ac:spMkLst>
        </pc:spChg>
      </pc:sldChg>
      <pc:sldChg chg="modSp">
        <pc:chgData name="" userId="9a05148e10ebe119" providerId="LiveId" clId="{D2EB72E6-EC15-44B8-81BC-A84626F3FDCA}" dt="2022-03-26T20:20:22.614" v="48" actId="1076"/>
        <pc:sldMkLst>
          <pc:docMk/>
          <pc:sldMk cId="3055947721" sldId="304"/>
        </pc:sldMkLst>
        <pc:spChg chg="mod">
          <ac:chgData name="" userId="9a05148e10ebe119" providerId="LiveId" clId="{D2EB72E6-EC15-44B8-81BC-A84626F3FDCA}" dt="2022-03-26T20:20:22.614" v="48" actId="1076"/>
          <ac:spMkLst>
            <pc:docMk/>
            <pc:sldMk cId="3055947721" sldId="304"/>
            <ac:spMk id="3" creationId="{5B89996A-E22C-4BCD-BB46-74E58BFB3D06}"/>
          </ac:spMkLst>
        </pc:spChg>
      </pc:sldChg>
      <pc:sldChg chg="modSp">
        <pc:chgData name="" userId="9a05148e10ebe119" providerId="LiveId" clId="{D2EB72E6-EC15-44B8-81BC-A84626F3FDCA}" dt="2022-03-26T20:20:33.011" v="49" actId="123"/>
        <pc:sldMkLst>
          <pc:docMk/>
          <pc:sldMk cId="527824858" sldId="305"/>
        </pc:sldMkLst>
        <pc:spChg chg="mod">
          <ac:chgData name="" userId="9a05148e10ebe119" providerId="LiveId" clId="{D2EB72E6-EC15-44B8-81BC-A84626F3FDCA}" dt="2022-03-26T20:20:33.011" v="49" actId="123"/>
          <ac:spMkLst>
            <pc:docMk/>
            <pc:sldMk cId="527824858" sldId="305"/>
            <ac:spMk id="7" creationId="{0FBC1E68-E6D7-4D93-A7A3-CECB9A7B9147}"/>
          </ac:spMkLst>
        </pc:spChg>
      </pc:sldChg>
      <pc:sldChg chg="modSp">
        <pc:chgData name="" userId="9a05148e10ebe119" providerId="LiveId" clId="{D2EB72E6-EC15-44B8-81BC-A84626F3FDCA}" dt="2022-03-26T20:20:49.210" v="50" actId="123"/>
        <pc:sldMkLst>
          <pc:docMk/>
          <pc:sldMk cId="2950443775" sldId="306"/>
        </pc:sldMkLst>
        <pc:spChg chg="mod">
          <ac:chgData name="" userId="9a05148e10ebe119" providerId="LiveId" clId="{D2EB72E6-EC15-44B8-81BC-A84626F3FDCA}" dt="2022-03-26T20:20:49.210" v="50" actId="123"/>
          <ac:spMkLst>
            <pc:docMk/>
            <pc:sldMk cId="2950443775" sldId="306"/>
            <ac:spMk id="3" creationId="{6AB3E7C7-9141-4806-8A88-69C66318C603}"/>
          </ac:spMkLst>
        </pc:spChg>
      </pc:sldChg>
      <pc:sldChg chg="modSp">
        <pc:chgData name="" userId="9a05148e10ebe119" providerId="LiveId" clId="{D2EB72E6-EC15-44B8-81BC-A84626F3FDCA}" dt="2022-03-26T20:21:32.078" v="52" actId="123"/>
        <pc:sldMkLst>
          <pc:docMk/>
          <pc:sldMk cId="2476598906" sldId="308"/>
        </pc:sldMkLst>
        <pc:spChg chg="mod">
          <ac:chgData name="" userId="9a05148e10ebe119" providerId="LiveId" clId="{D2EB72E6-EC15-44B8-81BC-A84626F3FDCA}" dt="2022-03-26T20:21:32.078" v="52" actId="123"/>
          <ac:spMkLst>
            <pc:docMk/>
            <pc:sldMk cId="2476598906" sldId="308"/>
            <ac:spMk id="3" creationId="{B96C9B50-93C8-4F39-925B-70E1080446EB}"/>
          </ac:spMkLst>
        </pc:spChg>
      </pc:sldChg>
      <pc:sldChg chg="modSp">
        <pc:chgData name="" userId="9a05148e10ebe119" providerId="LiveId" clId="{D2EB72E6-EC15-44B8-81BC-A84626F3FDCA}" dt="2022-03-26T20:21:49.656" v="53" actId="123"/>
        <pc:sldMkLst>
          <pc:docMk/>
          <pc:sldMk cId="2929204532" sldId="309"/>
        </pc:sldMkLst>
        <pc:spChg chg="mod">
          <ac:chgData name="" userId="9a05148e10ebe119" providerId="LiveId" clId="{D2EB72E6-EC15-44B8-81BC-A84626F3FDCA}" dt="2022-03-26T20:21:49.656" v="53" actId="123"/>
          <ac:spMkLst>
            <pc:docMk/>
            <pc:sldMk cId="2929204532" sldId="309"/>
            <ac:spMk id="3" creationId="{0A9D7E0E-E5F2-4169-BE76-7B890C873E53}"/>
          </ac:spMkLst>
        </pc:spChg>
      </pc:sldChg>
      <pc:sldChg chg="modSp">
        <pc:chgData name="" userId="9a05148e10ebe119" providerId="LiveId" clId="{D2EB72E6-EC15-44B8-81BC-A84626F3FDCA}" dt="2022-03-26T20:22:02.221" v="54" actId="123"/>
        <pc:sldMkLst>
          <pc:docMk/>
          <pc:sldMk cId="3498722166" sldId="310"/>
        </pc:sldMkLst>
        <pc:spChg chg="mod">
          <ac:chgData name="" userId="9a05148e10ebe119" providerId="LiveId" clId="{D2EB72E6-EC15-44B8-81BC-A84626F3FDCA}" dt="2022-03-26T20:22:02.221" v="54" actId="123"/>
          <ac:spMkLst>
            <pc:docMk/>
            <pc:sldMk cId="3498722166" sldId="310"/>
            <ac:spMk id="3" creationId="{B426F787-E009-4ADB-BEB0-2EB471FE2E04}"/>
          </ac:spMkLst>
        </pc:spChg>
      </pc:sldChg>
      <pc:sldChg chg="modSp">
        <pc:chgData name="" userId="9a05148e10ebe119" providerId="LiveId" clId="{D2EB72E6-EC15-44B8-81BC-A84626F3FDCA}" dt="2022-03-26T20:22:15.050" v="55" actId="123"/>
        <pc:sldMkLst>
          <pc:docMk/>
          <pc:sldMk cId="4191591293" sldId="311"/>
        </pc:sldMkLst>
        <pc:spChg chg="mod">
          <ac:chgData name="" userId="9a05148e10ebe119" providerId="LiveId" clId="{D2EB72E6-EC15-44B8-81BC-A84626F3FDCA}" dt="2022-03-26T20:22:15.050" v="55" actId="123"/>
          <ac:spMkLst>
            <pc:docMk/>
            <pc:sldMk cId="4191591293" sldId="311"/>
            <ac:spMk id="5" creationId="{982E1D8C-272C-4ADF-84DA-B2E8C75F1943}"/>
          </ac:spMkLst>
        </pc:spChg>
      </pc:sldChg>
      <pc:sldChg chg="addSp modSp">
        <pc:chgData name="" userId="9a05148e10ebe119" providerId="LiveId" clId="{D2EB72E6-EC15-44B8-81BC-A84626F3FDCA}" dt="2022-03-26T20:23:33.266" v="62" actId="20577"/>
        <pc:sldMkLst>
          <pc:docMk/>
          <pc:sldMk cId="1684547269" sldId="312"/>
        </pc:sldMkLst>
        <pc:spChg chg="mod">
          <ac:chgData name="" userId="9a05148e10ebe119" providerId="LiveId" clId="{D2EB72E6-EC15-44B8-81BC-A84626F3FDCA}" dt="2022-03-26T20:23:33.266" v="62" actId="20577"/>
          <ac:spMkLst>
            <pc:docMk/>
            <pc:sldMk cId="1684547269" sldId="312"/>
            <ac:spMk id="3" creationId="{C2F87307-A80A-4A5B-AABA-10732318405C}"/>
          </ac:spMkLst>
        </pc:spChg>
        <pc:picChg chg="add mod">
          <ac:chgData name="" userId="9a05148e10ebe119" providerId="LiveId" clId="{D2EB72E6-EC15-44B8-81BC-A84626F3FDCA}" dt="2022-03-26T20:23:17.311" v="60" actId="14100"/>
          <ac:picMkLst>
            <pc:docMk/>
            <pc:sldMk cId="1684547269" sldId="312"/>
            <ac:picMk id="2" creationId="{1DA920FB-1CDD-4C15-866C-09D65ED2452D}"/>
          </ac:picMkLst>
        </pc:picChg>
      </pc:sldChg>
      <pc:sldChg chg="modSp">
        <pc:chgData name="" userId="9a05148e10ebe119" providerId="LiveId" clId="{D2EB72E6-EC15-44B8-81BC-A84626F3FDCA}" dt="2022-03-26T20:23:59.093" v="63" actId="123"/>
        <pc:sldMkLst>
          <pc:docMk/>
          <pc:sldMk cId="2414090209" sldId="313"/>
        </pc:sldMkLst>
        <pc:spChg chg="mod">
          <ac:chgData name="" userId="9a05148e10ebe119" providerId="LiveId" clId="{D2EB72E6-EC15-44B8-81BC-A84626F3FDCA}" dt="2022-03-26T20:23:59.093" v="63" actId="123"/>
          <ac:spMkLst>
            <pc:docMk/>
            <pc:sldMk cId="2414090209" sldId="313"/>
            <ac:spMk id="2" creationId="{7ABC605F-9826-47AE-A077-A8B655739570}"/>
          </ac:spMkLst>
        </pc:spChg>
      </pc:sldChg>
    </pc:docChg>
  </pc:docChgLst>
  <pc:docChgLst>
    <pc:chgData name="Javier Pérez Carrasco" userId="9a05148e10ebe119" providerId="LiveId" clId="{69FE1262-9220-4FCF-8248-04A5DC815351}"/>
    <pc:docChg chg="undo custSel modSld">
      <pc:chgData name="Javier Pérez Carrasco" userId="9a05148e10ebe119" providerId="LiveId" clId="{69FE1262-9220-4FCF-8248-04A5DC815351}" dt="2022-04-22T17:22:57.012" v="65" actId="1076"/>
      <pc:docMkLst>
        <pc:docMk/>
      </pc:docMkLst>
      <pc:sldChg chg="modSp mod">
        <pc:chgData name="Javier Pérez Carrasco" userId="9a05148e10ebe119" providerId="LiveId" clId="{69FE1262-9220-4FCF-8248-04A5DC815351}" dt="2022-04-21T18:27:54.227" v="0" actId="207"/>
        <pc:sldMkLst>
          <pc:docMk/>
          <pc:sldMk cId="3420462156" sldId="256"/>
        </pc:sldMkLst>
        <pc:spChg chg="mod">
          <ac:chgData name="Javier Pérez Carrasco" userId="9a05148e10ebe119" providerId="LiveId" clId="{69FE1262-9220-4FCF-8248-04A5DC815351}" dt="2022-04-21T18:27:54.227" v="0" actId="207"/>
          <ac:spMkLst>
            <pc:docMk/>
            <pc:sldMk cId="3420462156" sldId="256"/>
            <ac:spMk id="2" creationId="{CF7C1646-DF37-4011-B78C-4487D6ADB7DA}"/>
          </ac:spMkLst>
        </pc:spChg>
      </pc:sldChg>
      <pc:sldChg chg="modSp mod">
        <pc:chgData name="Javier Pérez Carrasco" userId="9a05148e10ebe119" providerId="LiveId" clId="{69FE1262-9220-4FCF-8248-04A5DC815351}" dt="2022-04-21T18:30:54.612" v="19" actId="207"/>
        <pc:sldMkLst>
          <pc:docMk/>
          <pc:sldMk cId="877476859" sldId="269"/>
        </pc:sldMkLst>
        <pc:spChg chg="mod">
          <ac:chgData name="Javier Pérez Carrasco" userId="9a05148e10ebe119" providerId="LiveId" clId="{69FE1262-9220-4FCF-8248-04A5DC815351}" dt="2022-04-21T18:30:54.612" v="19" actId="207"/>
          <ac:spMkLst>
            <pc:docMk/>
            <pc:sldMk cId="877476859" sldId="269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28:59.678" v="8" actId="207"/>
        <pc:sldMkLst>
          <pc:docMk/>
          <pc:sldMk cId="3289008610" sldId="272"/>
        </pc:sldMkLst>
        <pc:spChg chg="mod">
          <ac:chgData name="Javier Pérez Carrasco" userId="9a05148e10ebe119" providerId="LiveId" clId="{69FE1262-9220-4FCF-8248-04A5DC815351}" dt="2022-04-21T18:28:59.678" v="8" actId="207"/>
          <ac:spMkLst>
            <pc:docMk/>
            <pc:sldMk cId="3289008610" sldId="272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30:07.177" v="14" actId="207"/>
        <pc:sldMkLst>
          <pc:docMk/>
          <pc:sldMk cId="4110398127" sldId="273"/>
        </pc:sldMkLst>
        <pc:spChg chg="mod">
          <ac:chgData name="Javier Pérez Carrasco" userId="9a05148e10ebe119" providerId="LiveId" clId="{69FE1262-9220-4FCF-8248-04A5DC815351}" dt="2022-04-21T18:30:07.177" v="14" actId="207"/>
          <ac:spMkLst>
            <pc:docMk/>
            <pc:sldMk cId="4110398127" sldId="273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29:53.066" v="13" actId="207"/>
        <pc:sldMkLst>
          <pc:docMk/>
          <pc:sldMk cId="1777911450" sldId="274"/>
        </pc:sldMkLst>
        <pc:spChg chg="mod">
          <ac:chgData name="Javier Pérez Carrasco" userId="9a05148e10ebe119" providerId="LiveId" clId="{69FE1262-9220-4FCF-8248-04A5DC815351}" dt="2022-04-21T18:29:53.066" v="13" actId="207"/>
          <ac:spMkLst>
            <pc:docMk/>
            <pc:sldMk cId="1777911450" sldId="274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30:18.447" v="15" actId="207"/>
        <pc:sldMkLst>
          <pc:docMk/>
          <pc:sldMk cId="2000391009" sldId="275"/>
        </pc:sldMkLst>
        <pc:spChg chg="mod">
          <ac:chgData name="Javier Pérez Carrasco" userId="9a05148e10ebe119" providerId="LiveId" clId="{69FE1262-9220-4FCF-8248-04A5DC815351}" dt="2022-04-21T18:30:18.447" v="15" actId="207"/>
          <ac:spMkLst>
            <pc:docMk/>
            <pc:sldMk cId="2000391009" sldId="275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28:44.873" v="7" actId="207"/>
        <pc:sldMkLst>
          <pc:docMk/>
          <pc:sldMk cId="3225380371" sldId="276"/>
        </pc:sldMkLst>
        <pc:spChg chg="mod">
          <ac:chgData name="Javier Pérez Carrasco" userId="9a05148e10ebe119" providerId="LiveId" clId="{69FE1262-9220-4FCF-8248-04A5DC815351}" dt="2022-04-21T18:28:44.873" v="7" actId="207"/>
          <ac:spMkLst>
            <pc:docMk/>
            <pc:sldMk cId="3225380371" sldId="276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30:33.543" v="17" actId="207"/>
        <pc:sldMkLst>
          <pc:docMk/>
          <pc:sldMk cId="168405287" sldId="277"/>
        </pc:sldMkLst>
        <pc:spChg chg="mod">
          <ac:chgData name="Javier Pérez Carrasco" userId="9a05148e10ebe119" providerId="LiveId" clId="{69FE1262-9220-4FCF-8248-04A5DC815351}" dt="2022-04-21T18:30:33.543" v="17" actId="207"/>
          <ac:spMkLst>
            <pc:docMk/>
            <pc:sldMk cId="168405287" sldId="277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28:34.873" v="6" actId="14100"/>
        <pc:sldMkLst>
          <pc:docMk/>
          <pc:sldMk cId="4019370622" sldId="279"/>
        </pc:sldMkLst>
        <pc:spChg chg="mod">
          <ac:chgData name="Javier Pérez Carrasco" userId="9a05148e10ebe119" providerId="LiveId" clId="{69FE1262-9220-4FCF-8248-04A5DC815351}" dt="2022-04-21T18:28:34.873" v="6" actId="14100"/>
          <ac:spMkLst>
            <pc:docMk/>
            <pc:sldMk cId="4019370622" sldId="279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31:02.442" v="20" actId="207"/>
        <pc:sldMkLst>
          <pc:docMk/>
          <pc:sldMk cId="2158159320" sldId="281"/>
        </pc:sldMkLst>
        <pc:spChg chg="mod">
          <ac:chgData name="Javier Pérez Carrasco" userId="9a05148e10ebe119" providerId="LiveId" clId="{69FE1262-9220-4FCF-8248-04A5DC815351}" dt="2022-04-21T18:31:02.442" v="20" actId="207"/>
          <ac:spMkLst>
            <pc:docMk/>
            <pc:sldMk cId="2158159320" sldId="281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29:13.787" v="9" actId="207"/>
        <pc:sldMkLst>
          <pc:docMk/>
          <pc:sldMk cId="2070820401" sldId="282"/>
        </pc:sldMkLst>
        <pc:spChg chg="mod">
          <ac:chgData name="Javier Pérez Carrasco" userId="9a05148e10ebe119" providerId="LiveId" clId="{69FE1262-9220-4FCF-8248-04A5DC815351}" dt="2022-04-21T18:29:13.787" v="9" actId="207"/>
          <ac:spMkLst>
            <pc:docMk/>
            <pc:sldMk cId="2070820401" sldId="282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29:25.093" v="10" actId="207"/>
        <pc:sldMkLst>
          <pc:docMk/>
          <pc:sldMk cId="3586710384" sldId="285"/>
        </pc:sldMkLst>
        <pc:spChg chg="mod">
          <ac:chgData name="Javier Pérez Carrasco" userId="9a05148e10ebe119" providerId="LiveId" clId="{69FE1262-9220-4FCF-8248-04A5DC815351}" dt="2022-04-21T18:29:25.093" v="10" actId="207"/>
          <ac:spMkLst>
            <pc:docMk/>
            <pc:sldMk cId="3586710384" sldId="285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30:27.333" v="16" actId="207"/>
        <pc:sldMkLst>
          <pc:docMk/>
          <pc:sldMk cId="272662141" sldId="287"/>
        </pc:sldMkLst>
        <pc:spChg chg="mod">
          <ac:chgData name="Javier Pérez Carrasco" userId="9a05148e10ebe119" providerId="LiveId" clId="{69FE1262-9220-4FCF-8248-04A5DC815351}" dt="2022-04-21T18:30:27.333" v="16" actId="207"/>
          <ac:spMkLst>
            <pc:docMk/>
            <pc:sldMk cId="272662141" sldId="287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29:42.640" v="12" actId="207"/>
        <pc:sldMkLst>
          <pc:docMk/>
          <pc:sldMk cId="2205983540" sldId="288"/>
        </pc:sldMkLst>
        <pc:spChg chg="mod">
          <ac:chgData name="Javier Pérez Carrasco" userId="9a05148e10ebe119" providerId="LiveId" clId="{69FE1262-9220-4FCF-8248-04A5DC815351}" dt="2022-04-21T18:29:42.640" v="12" actId="207"/>
          <ac:spMkLst>
            <pc:docMk/>
            <pc:sldMk cId="2205983540" sldId="288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29:33.316" v="11" actId="207"/>
        <pc:sldMkLst>
          <pc:docMk/>
          <pc:sldMk cId="1436020152" sldId="291"/>
        </pc:sldMkLst>
        <pc:spChg chg="mod">
          <ac:chgData name="Javier Pérez Carrasco" userId="9a05148e10ebe119" providerId="LiveId" clId="{69FE1262-9220-4FCF-8248-04A5DC815351}" dt="2022-04-21T18:29:33.316" v="11" actId="207"/>
          <ac:spMkLst>
            <pc:docMk/>
            <pc:sldMk cId="1436020152" sldId="291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28:19.931" v="4" actId="207"/>
        <pc:sldMkLst>
          <pc:docMk/>
          <pc:sldMk cId="270310861" sldId="294"/>
        </pc:sldMkLst>
        <pc:spChg chg="mod">
          <ac:chgData name="Javier Pérez Carrasco" userId="9a05148e10ebe119" providerId="LiveId" clId="{69FE1262-9220-4FCF-8248-04A5DC815351}" dt="2022-04-21T18:28:19.931" v="4" actId="207"/>
          <ac:spMkLst>
            <pc:docMk/>
            <pc:sldMk cId="270310861" sldId="294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1T18:28:09.315" v="3" actId="207"/>
        <pc:sldMkLst>
          <pc:docMk/>
          <pc:sldMk cId="326646197" sldId="299"/>
        </pc:sldMkLst>
        <pc:spChg chg="mod">
          <ac:chgData name="Javier Pérez Carrasco" userId="9a05148e10ebe119" providerId="LiveId" clId="{69FE1262-9220-4FCF-8248-04A5DC815351}" dt="2022-04-21T18:28:09.315" v="3" actId="207"/>
          <ac:spMkLst>
            <pc:docMk/>
            <pc:sldMk cId="326646197" sldId="299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69FE1262-9220-4FCF-8248-04A5DC815351}" dt="2022-04-22T17:21:50.917" v="62" actId="255"/>
        <pc:sldMkLst>
          <pc:docMk/>
          <pc:sldMk cId="1219559739" sldId="300"/>
        </pc:sldMkLst>
        <pc:spChg chg="mod">
          <ac:chgData name="Javier Pérez Carrasco" userId="9a05148e10ebe119" providerId="LiveId" clId="{69FE1262-9220-4FCF-8248-04A5DC815351}" dt="2022-04-22T17:21:50.917" v="62" actId="255"/>
          <ac:spMkLst>
            <pc:docMk/>
            <pc:sldMk cId="1219559739" sldId="300"/>
            <ac:spMk id="3" creationId="{9D9F062B-2FCB-4D66-A820-514B044E98EF}"/>
          </ac:spMkLst>
        </pc:spChg>
      </pc:sldChg>
      <pc:sldChg chg="modSp mod">
        <pc:chgData name="Javier Pérez Carrasco" userId="9a05148e10ebe119" providerId="LiveId" clId="{69FE1262-9220-4FCF-8248-04A5DC815351}" dt="2022-04-22T17:21:05.318" v="59" actId="20577"/>
        <pc:sldMkLst>
          <pc:docMk/>
          <pc:sldMk cId="3836768005" sldId="301"/>
        </pc:sldMkLst>
        <pc:spChg chg="mod">
          <ac:chgData name="Javier Pérez Carrasco" userId="9a05148e10ebe119" providerId="LiveId" clId="{69FE1262-9220-4FCF-8248-04A5DC815351}" dt="2022-04-22T17:21:05.318" v="59" actId="20577"/>
          <ac:spMkLst>
            <pc:docMk/>
            <pc:sldMk cId="3836768005" sldId="301"/>
            <ac:spMk id="3" creationId="{9004BC3E-5621-413D-A5D0-1B3B1B363088}"/>
          </ac:spMkLst>
        </pc:spChg>
      </pc:sldChg>
      <pc:sldChg chg="modSp mod">
        <pc:chgData name="Javier Pérez Carrasco" userId="9a05148e10ebe119" providerId="LiveId" clId="{69FE1262-9220-4FCF-8248-04A5DC815351}" dt="2022-04-21T18:31:27.677" v="22" actId="207"/>
        <pc:sldMkLst>
          <pc:docMk/>
          <pc:sldMk cId="1474167973" sldId="302"/>
        </pc:sldMkLst>
        <pc:spChg chg="mod">
          <ac:chgData name="Javier Pérez Carrasco" userId="9a05148e10ebe119" providerId="LiveId" clId="{69FE1262-9220-4FCF-8248-04A5DC815351}" dt="2022-04-21T18:31:27.677" v="22" actId="207"/>
          <ac:spMkLst>
            <pc:docMk/>
            <pc:sldMk cId="1474167973" sldId="302"/>
            <ac:spMk id="3" creationId="{FF185899-5DD2-41DE-A4C1-9EB949B76CF4}"/>
          </ac:spMkLst>
        </pc:spChg>
      </pc:sldChg>
      <pc:sldChg chg="modSp mod">
        <pc:chgData name="Javier Pérez Carrasco" userId="9a05148e10ebe119" providerId="LiveId" clId="{69FE1262-9220-4FCF-8248-04A5DC815351}" dt="2022-04-22T17:22:06.461" v="63" actId="1076"/>
        <pc:sldMkLst>
          <pc:docMk/>
          <pc:sldMk cId="128214135" sldId="303"/>
        </pc:sldMkLst>
        <pc:spChg chg="mod">
          <ac:chgData name="Javier Pérez Carrasco" userId="9a05148e10ebe119" providerId="LiveId" clId="{69FE1262-9220-4FCF-8248-04A5DC815351}" dt="2022-04-22T17:22:06.461" v="63" actId="1076"/>
          <ac:spMkLst>
            <pc:docMk/>
            <pc:sldMk cId="128214135" sldId="303"/>
            <ac:spMk id="3" creationId="{BFEC8EFD-7C7E-4023-AB38-A52362108985}"/>
          </ac:spMkLst>
        </pc:spChg>
      </pc:sldChg>
      <pc:sldChg chg="modSp mod">
        <pc:chgData name="Javier Pérez Carrasco" userId="9a05148e10ebe119" providerId="LiveId" clId="{69FE1262-9220-4FCF-8248-04A5DC815351}" dt="2022-04-21T18:31:46.008" v="24" actId="207"/>
        <pc:sldMkLst>
          <pc:docMk/>
          <pc:sldMk cId="3055947721" sldId="304"/>
        </pc:sldMkLst>
        <pc:spChg chg="mod">
          <ac:chgData name="Javier Pérez Carrasco" userId="9a05148e10ebe119" providerId="LiveId" clId="{69FE1262-9220-4FCF-8248-04A5DC815351}" dt="2022-04-21T18:31:46.008" v="24" actId="207"/>
          <ac:spMkLst>
            <pc:docMk/>
            <pc:sldMk cId="3055947721" sldId="304"/>
            <ac:spMk id="3" creationId="{5B89996A-E22C-4BCD-BB46-74E58BFB3D06}"/>
          </ac:spMkLst>
        </pc:spChg>
      </pc:sldChg>
      <pc:sldChg chg="modSp mod">
        <pc:chgData name="Javier Pérez Carrasco" userId="9a05148e10ebe119" providerId="LiveId" clId="{69FE1262-9220-4FCF-8248-04A5DC815351}" dt="2022-04-21T18:32:04.517" v="27" actId="14100"/>
        <pc:sldMkLst>
          <pc:docMk/>
          <pc:sldMk cId="527824858" sldId="305"/>
        </pc:sldMkLst>
        <pc:spChg chg="mod">
          <ac:chgData name="Javier Pérez Carrasco" userId="9a05148e10ebe119" providerId="LiveId" clId="{69FE1262-9220-4FCF-8248-04A5DC815351}" dt="2022-04-21T18:32:04.517" v="27" actId="14100"/>
          <ac:spMkLst>
            <pc:docMk/>
            <pc:sldMk cId="527824858" sldId="305"/>
            <ac:spMk id="7" creationId="{0FBC1E68-E6D7-4D93-A7A3-CECB9A7B9147}"/>
          </ac:spMkLst>
        </pc:spChg>
      </pc:sldChg>
      <pc:sldChg chg="modSp mod">
        <pc:chgData name="Javier Pérez Carrasco" userId="9a05148e10ebe119" providerId="LiveId" clId="{69FE1262-9220-4FCF-8248-04A5DC815351}" dt="2022-04-21T18:32:27.890" v="29" actId="2710"/>
        <pc:sldMkLst>
          <pc:docMk/>
          <pc:sldMk cId="2950443775" sldId="306"/>
        </pc:sldMkLst>
        <pc:spChg chg="mod">
          <ac:chgData name="Javier Pérez Carrasco" userId="9a05148e10ebe119" providerId="LiveId" clId="{69FE1262-9220-4FCF-8248-04A5DC815351}" dt="2022-04-21T18:32:27.890" v="29" actId="2710"/>
          <ac:spMkLst>
            <pc:docMk/>
            <pc:sldMk cId="2950443775" sldId="306"/>
            <ac:spMk id="3" creationId="{6AB3E7C7-9141-4806-8A88-69C66318C603}"/>
          </ac:spMkLst>
        </pc:spChg>
      </pc:sldChg>
      <pc:sldChg chg="modSp mod">
        <pc:chgData name="Javier Pérez Carrasco" userId="9a05148e10ebe119" providerId="LiveId" clId="{69FE1262-9220-4FCF-8248-04A5DC815351}" dt="2022-04-21T18:32:48.552" v="32" actId="207"/>
        <pc:sldMkLst>
          <pc:docMk/>
          <pc:sldMk cId="3344228355" sldId="307"/>
        </pc:sldMkLst>
        <pc:spChg chg="mod">
          <ac:chgData name="Javier Pérez Carrasco" userId="9a05148e10ebe119" providerId="LiveId" clId="{69FE1262-9220-4FCF-8248-04A5DC815351}" dt="2022-04-21T18:32:48.552" v="32" actId="207"/>
          <ac:spMkLst>
            <pc:docMk/>
            <pc:sldMk cId="3344228355" sldId="307"/>
            <ac:spMk id="3" creationId="{885F5AB1-7D0A-4577-8123-12420D9523BE}"/>
          </ac:spMkLst>
        </pc:spChg>
      </pc:sldChg>
      <pc:sldChg chg="modSp mod">
        <pc:chgData name="Javier Pérez Carrasco" userId="9a05148e10ebe119" providerId="LiveId" clId="{69FE1262-9220-4FCF-8248-04A5DC815351}" dt="2022-04-21T18:33:10.835" v="43" actId="207"/>
        <pc:sldMkLst>
          <pc:docMk/>
          <pc:sldMk cId="2476598906" sldId="308"/>
        </pc:sldMkLst>
        <pc:spChg chg="mod">
          <ac:chgData name="Javier Pérez Carrasco" userId="9a05148e10ebe119" providerId="LiveId" clId="{69FE1262-9220-4FCF-8248-04A5DC815351}" dt="2022-04-21T18:33:10.835" v="43" actId="207"/>
          <ac:spMkLst>
            <pc:docMk/>
            <pc:sldMk cId="2476598906" sldId="308"/>
            <ac:spMk id="3" creationId="{B96C9B50-93C8-4F39-925B-70E1080446EB}"/>
          </ac:spMkLst>
        </pc:spChg>
      </pc:sldChg>
      <pc:sldChg chg="modSp mod">
        <pc:chgData name="Javier Pérez Carrasco" userId="9a05148e10ebe119" providerId="LiveId" clId="{69FE1262-9220-4FCF-8248-04A5DC815351}" dt="2022-04-21T18:33:39.165" v="44" actId="207"/>
        <pc:sldMkLst>
          <pc:docMk/>
          <pc:sldMk cId="2929204532" sldId="309"/>
        </pc:sldMkLst>
        <pc:spChg chg="mod">
          <ac:chgData name="Javier Pérez Carrasco" userId="9a05148e10ebe119" providerId="LiveId" clId="{69FE1262-9220-4FCF-8248-04A5DC815351}" dt="2022-04-21T18:33:39.165" v="44" actId="207"/>
          <ac:spMkLst>
            <pc:docMk/>
            <pc:sldMk cId="2929204532" sldId="309"/>
            <ac:spMk id="3" creationId="{0A9D7E0E-E5F2-4169-BE76-7B890C873E53}"/>
          </ac:spMkLst>
        </pc:spChg>
      </pc:sldChg>
      <pc:sldChg chg="modSp mod">
        <pc:chgData name="Javier Pérez Carrasco" userId="9a05148e10ebe119" providerId="LiveId" clId="{69FE1262-9220-4FCF-8248-04A5DC815351}" dt="2022-04-21T18:33:55.549" v="46" actId="2710"/>
        <pc:sldMkLst>
          <pc:docMk/>
          <pc:sldMk cId="3498722166" sldId="310"/>
        </pc:sldMkLst>
        <pc:spChg chg="mod">
          <ac:chgData name="Javier Pérez Carrasco" userId="9a05148e10ebe119" providerId="LiveId" clId="{69FE1262-9220-4FCF-8248-04A5DC815351}" dt="2022-04-21T18:33:55.549" v="46" actId="2710"/>
          <ac:spMkLst>
            <pc:docMk/>
            <pc:sldMk cId="3498722166" sldId="310"/>
            <ac:spMk id="3" creationId="{B426F787-E009-4ADB-BEB0-2EB471FE2E04}"/>
          </ac:spMkLst>
        </pc:spChg>
      </pc:sldChg>
      <pc:sldChg chg="modSp mod">
        <pc:chgData name="Javier Pérez Carrasco" userId="9a05148e10ebe119" providerId="LiveId" clId="{69FE1262-9220-4FCF-8248-04A5DC815351}" dt="2022-04-21T18:34:11.557" v="48" actId="207"/>
        <pc:sldMkLst>
          <pc:docMk/>
          <pc:sldMk cId="4191591293" sldId="311"/>
        </pc:sldMkLst>
        <pc:spChg chg="mod">
          <ac:chgData name="Javier Pérez Carrasco" userId="9a05148e10ebe119" providerId="LiveId" clId="{69FE1262-9220-4FCF-8248-04A5DC815351}" dt="2022-04-21T18:34:11.557" v="48" actId="207"/>
          <ac:spMkLst>
            <pc:docMk/>
            <pc:sldMk cId="4191591293" sldId="311"/>
            <ac:spMk id="5" creationId="{982E1D8C-272C-4ADF-84DA-B2E8C75F1943}"/>
          </ac:spMkLst>
        </pc:spChg>
      </pc:sldChg>
      <pc:sldChg chg="modSp mod">
        <pc:chgData name="Javier Pérez Carrasco" userId="9a05148e10ebe119" providerId="LiveId" clId="{69FE1262-9220-4FCF-8248-04A5DC815351}" dt="2022-04-21T18:34:31.452" v="51" actId="1076"/>
        <pc:sldMkLst>
          <pc:docMk/>
          <pc:sldMk cId="1684547269" sldId="312"/>
        </pc:sldMkLst>
        <pc:spChg chg="mod">
          <ac:chgData name="Javier Pérez Carrasco" userId="9a05148e10ebe119" providerId="LiveId" clId="{69FE1262-9220-4FCF-8248-04A5DC815351}" dt="2022-04-21T18:34:26.249" v="50" actId="207"/>
          <ac:spMkLst>
            <pc:docMk/>
            <pc:sldMk cId="1684547269" sldId="312"/>
            <ac:spMk id="3" creationId="{C2F87307-A80A-4A5B-AABA-10732318405C}"/>
          </ac:spMkLst>
        </pc:spChg>
        <pc:picChg chg="mod">
          <ac:chgData name="Javier Pérez Carrasco" userId="9a05148e10ebe119" providerId="LiveId" clId="{69FE1262-9220-4FCF-8248-04A5DC815351}" dt="2022-04-21T18:34:31.452" v="51" actId="1076"/>
          <ac:picMkLst>
            <pc:docMk/>
            <pc:sldMk cId="1684547269" sldId="312"/>
            <ac:picMk id="2" creationId="{1DA920FB-1CDD-4C15-866C-09D65ED2452D}"/>
          </ac:picMkLst>
        </pc:picChg>
      </pc:sldChg>
      <pc:sldChg chg="modSp mod">
        <pc:chgData name="Javier Pérez Carrasco" userId="9a05148e10ebe119" providerId="LiveId" clId="{69FE1262-9220-4FCF-8248-04A5DC815351}" dt="2022-04-22T17:22:57.012" v="65" actId="1076"/>
        <pc:sldMkLst>
          <pc:docMk/>
          <pc:sldMk cId="2414090209" sldId="313"/>
        </pc:sldMkLst>
        <pc:spChg chg="mod">
          <ac:chgData name="Javier Pérez Carrasco" userId="9a05148e10ebe119" providerId="LiveId" clId="{69FE1262-9220-4FCF-8248-04A5DC815351}" dt="2022-04-22T17:22:57.012" v="65" actId="1076"/>
          <ac:spMkLst>
            <pc:docMk/>
            <pc:sldMk cId="2414090209" sldId="313"/>
            <ac:spMk id="2" creationId="{7ABC605F-9826-47AE-A077-A8B655739570}"/>
          </ac:spMkLst>
        </pc:spChg>
      </pc:sldChg>
    </pc:docChg>
  </pc:docChgLst>
  <pc:docChgLst>
    <pc:chgData userId="9a05148e10ebe119" providerId="LiveId" clId="{1C2DD10D-6969-4EB4-8F34-22AF0B90FA30}"/>
    <pc:docChg chg="custSel addSld modSld">
      <pc:chgData name="" userId="9a05148e10ebe119" providerId="LiveId" clId="{1C2DD10D-6969-4EB4-8F34-22AF0B90FA30}" dt="2022-02-10T11:26:28.229" v="1514" actId="14100"/>
      <pc:docMkLst>
        <pc:docMk/>
      </pc:docMkLst>
      <pc:sldChg chg="modSp">
        <pc:chgData name="" userId="9a05148e10ebe119" providerId="LiveId" clId="{1C2DD10D-6969-4EB4-8F34-22AF0B90FA30}" dt="2022-01-29T18:28:58.798" v="13" actId="20577"/>
        <pc:sldMkLst>
          <pc:docMk/>
          <pc:sldMk cId="3420462156" sldId="256"/>
        </pc:sldMkLst>
        <pc:spChg chg="mod">
          <ac:chgData name="" userId="9a05148e10ebe119" providerId="LiveId" clId="{1C2DD10D-6969-4EB4-8F34-22AF0B90FA30}" dt="2022-01-29T18:28:58.798" v="13" actId="20577"/>
          <ac:spMkLst>
            <pc:docMk/>
            <pc:sldMk cId="3420462156" sldId="256"/>
            <ac:spMk id="2" creationId="{CF7C1646-DF37-4011-B78C-4487D6ADB7DA}"/>
          </ac:spMkLst>
        </pc:spChg>
      </pc:sldChg>
      <pc:sldChg chg="modSp">
        <pc:chgData name="" userId="9a05148e10ebe119" providerId="LiveId" clId="{1C2DD10D-6969-4EB4-8F34-22AF0B90FA30}" dt="2022-01-29T18:54:27.844" v="988" actId="20577"/>
        <pc:sldMkLst>
          <pc:docMk/>
          <pc:sldMk cId="877476859" sldId="269"/>
        </pc:sldMkLst>
        <pc:spChg chg="mod">
          <ac:chgData name="" userId="9a05148e10ebe119" providerId="LiveId" clId="{1C2DD10D-6969-4EB4-8F34-22AF0B90FA30}" dt="2022-01-29T18:54:27.844" v="988" actId="20577"/>
          <ac:spMkLst>
            <pc:docMk/>
            <pc:sldMk cId="877476859" sldId="269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1-29T19:07:26.121" v="1450" actId="20577"/>
        <pc:sldMkLst>
          <pc:docMk/>
          <pc:sldMk cId="3289008610" sldId="272"/>
        </pc:sldMkLst>
        <pc:spChg chg="mod">
          <ac:chgData name="" userId="9a05148e10ebe119" providerId="LiveId" clId="{1C2DD10D-6969-4EB4-8F34-22AF0B90FA30}" dt="2022-01-29T19:07:26.121" v="1450" actId="20577"/>
          <ac:spMkLst>
            <pc:docMk/>
            <pc:sldMk cId="3289008610" sldId="272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1-29T18:49:09.489" v="914" actId="20577"/>
        <pc:sldMkLst>
          <pc:docMk/>
          <pc:sldMk cId="4110398127" sldId="273"/>
        </pc:sldMkLst>
        <pc:spChg chg="mod">
          <ac:chgData name="" userId="9a05148e10ebe119" providerId="LiveId" clId="{1C2DD10D-6969-4EB4-8F34-22AF0B90FA30}" dt="2022-01-29T18:49:09.489" v="914" actId="20577"/>
          <ac:spMkLst>
            <pc:docMk/>
            <pc:sldMk cId="4110398127" sldId="273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1-29T18:48:21.993" v="882" actId="20577"/>
        <pc:sldMkLst>
          <pc:docMk/>
          <pc:sldMk cId="1777911450" sldId="274"/>
        </pc:sldMkLst>
        <pc:spChg chg="mod">
          <ac:chgData name="" userId="9a05148e10ebe119" providerId="LiveId" clId="{1C2DD10D-6969-4EB4-8F34-22AF0B90FA30}" dt="2022-01-29T18:48:21.993" v="882" actId="20577"/>
          <ac:spMkLst>
            <pc:docMk/>
            <pc:sldMk cId="1777911450" sldId="274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2-10T11:25:21.202" v="1513" actId="14100"/>
        <pc:sldMkLst>
          <pc:docMk/>
          <pc:sldMk cId="2000391009" sldId="275"/>
        </pc:sldMkLst>
        <pc:spChg chg="mod">
          <ac:chgData name="" userId="9a05148e10ebe119" providerId="LiveId" clId="{1C2DD10D-6969-4EB4-8F34-22AF0B90FA30}" dt="2022-02-10T11:25:21.202" v="1513" actId="14100"/>
          <ac:spMkLst>
            <pc:docMk/>
            <pc:sldMk cId="2000391009" sldId="275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2-10T11:24:41.293" v="1512" actId="1076"/>
        <pc:sldMkLst>
          <pc:docMk/>
          <pc:sldMk cId="3225380371" sldId="276"/>
        </pc:sldMkLst>
        <pc:spChg chg="mod">
          <ac:chgData name="" userId="9a05148e10ebe119" providerId="LiveId" clId="{1C2DD10D-6969-4EB4-8F34-22AF0B90FA30}" dt="2022-02-10T11:24:41.293" v="1512" actId="1076"/>
          <ac:spMkLst>
            <pc:docMk/>
            <pc:sldMk cId="3225380371" sldId="276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2-10T11:26:28.229" v="1514" actId="14100"/>
        <pc:sldMkLst>
          <pc:docMk/>
          <pc:sldMk cId="168405287" sldId="277"/>
        </pc:sldMkLst>
        <pc:spChg chg="mod">
          <ac:chgData name="" userId="9a05148e10ebe119" providerId="LiveId" clId="{1C2DD10D-6969-4EB4-8F34-22AF0B90FA30}" dt="2022-02-10T11:26:28.229" v="1514" actId="14100"/>
          <ac:spMkLst>
            <pc:docMk/>
            <pc:sldMk cId="168405287" sldId="277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2-10T11:24:27.889" v="1511" actId="14100"/>
        <pc:sldMkLst>
          <pc:docMk/>
          <pc:sldMk cId="4019370622" sldId="279"/>
        </pc:sldMkLst>
        <pc:spChg chg="mod">
          <ac:chgData name="" userId="9a05148e10ebe119" providerId="LiveId" clId="{1C2DD10D-6969-4EB4-8F34-22AF0B90FA30}" dt="2022-02-10T11:24:27.889" v="1511" actId="14100"/>
          <ac:spMkLst>
            <pc:docMk/>
            <pc:sldMk cId="4019370622" sldId="279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1-29T18:55:11.419" v="996" actId="20577"/>
        <pc:sldMkLst>
          <pc:docMk/>
          <pc:sldMk cId="2158159320" sldId="281"/>
        </pc:sldMkLst>
        <pc:spChg chg="mod">
          <ac:chgData name="" userId="9a05148e10ebe119" providerId="LiveId" clId="{1C2DD10D-6969-4EB4-8F34-22AF0B90FA30}" dt="2022-01-29T18:55:11.419" v="996" actId="20577"/>
          <ac:spMkLst>
            <pc:docMk/>
            <pc:sldMk cId="2158159320" sldId="281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1-29T18:44:05.216" v="731" actId="20577"/>
        <pc:sldMkLst>
          <pc:docMk/>
          <pc:sldMk cId="2070820401" sldId="282"/>
        </pc:sldMkLst>
        <pc:spChg chg="mod">
          <ac:chgData name="" userId="9a05148e10ebe119" providerId="LiveId" clId="{1C2DD10D-6969-4EB4-8F34-22AF0B90FA30}" dt="2022-01-29T18:44:05.216" v="731" actId="20577"/>
          <ac:spMkLst>
            <pc:docMk/>
            <pc:sldMk cId="2070820401" sldId="282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1-29T18:45:09.678" v="757" actId="20577"/>
        <pc:sldMkLst>
          <pc:docMk/>
          <pc:sldMk cId="3586710384" sldId="285"/>
        </pc:sldMkLst>
        <pc:spChg chg="mod">
          <ac:chgData name="" userId="9a05148e10ebe119" providerId="LiveId" clId="{1C2DD10D-6969-4EB4-8F34-22AF0B90FA30}" dt="2022-01-29T18:45:09.678" v="757" actId="20577"/>
          <ac:spMkLst>
            <pc:docMk/>
            <pc:sldMk cId="3586710384" sldId="285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1-29T18:51:06.255" v="945" actId="20577"/>
        <pc:sldMkLst>
          <pc:docMk/>
          <pc:sldMk cId="272662141" sldId="287"/>
        </pc:sldMkLst>
        <pc:spChg chg="mod">
          <ac:chgData name="" userId="9a05148e10ebe119" providerId="LiveId" clId="{1C2DD10D-6969-4EB4-8F34-22AF0B90FA30}" dt="2022-01-29T18:51:06.255" v="945" actId="20577"/>
          <ac:spMkLst>
            <pc:docMk/>
            <pc:sldMk cId="272662141" sldId="287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1-29T18:47:14.773" v="842" actId="20577"/>
        <pc:sldMkLst>
          <pc:docMk/>
          <pc:sldMk cId="2205983540" sldId="288"/>
        </pc:sldMkLst>
        <pc:spChg chg="mod">
          <ac:chgData name="" userId="9a05148e10ebe119" providerId="LiveId" clId="{1C2DD10D-6969-4EB4-8F34-22AF0B90FA30}" dt="2022-01-29T18:47:14.773" v="842" actId="20577"/>
          <ac:spMkLst>
            <pc:docMk/>
            <pc:sldMk cId="2205983540" sldId="288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1-29T18:46:23.431" v="805" actId="20577"/>
        <pc:sldMkLst>
          <pc:docMk/>
          <pc:sldMk cId="1436020152" sldId="291"/>
        </pc:sldMkLst>
        <pc:spChg chg="mod">
          <ac:chgData name="" userId="9a05148e10ebe119" providerId="LiveId" clId="{1C2DD10D-6969-4EB4-8F34-22AF0B90FA30}" dt="2022-01-29T18:46:23.431" v="805" actId="20577"/>
          <ac:spMkLst>
            <pc:docMk/>
            <pc:sldMk cId="1436020152" sldId="291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2-10T11:24:11.663" v="1510" actId="14100"/>
        <pc:sldMkLst>
          <pc:docMk/>
          <pc:sldMk cId="270310861" sldId="294"/>
        </pc:sldMkLst>
        <pc:spChg chg="mod">
          <ac:chgData name="" userId="9a05148e10ebe119" providerId="LiveId" clId="{1C2DD10D-6969-4EB4-8F34-22AF0B90FA30}" dt="2022-02-10T11:24:11.663" v="1510" actId="14100"/>
          <ac:spMkLst>
            <pc:docMk/>
            <pc:sldMk cId="270310861" sldId="294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1-29T18:37:34.356" v="58" actId="20577"/>
        <pc:sldMkLst>
          <pc:docMk/>
          <pc:sldMk cId="326646197" sldId="299"/>
        </pc:sldMkLst>
        <pc:spChg chg="mod">
          <ac:chgData name="" userId="9a05148e10ebe119" providerId="LiveId" clId="{1C2DD10D-6969-4EB4-8F34-22AF0B90FA30}" dt="2022-01-29T18:37:34.356" v="58" actId="20577"/>
          <ac:spMkLst>
            <pc:docMk/>
            <pc:sldMk cId="326646197" sldId="299"/>
            <ac:spMk id="3" creationId="{7C04E3D9-083E-46E9-9904-5A59FE6712D0}"/>
          </ac:spMkLst>
        </pc:spChg>
      </pc:sldChg>
      <pc:sldChg chg="modSp">
        <pc:chgData name="" userId="9a05148e10ebe119" providerId="LiveId" clId="{1C2DD10D-6969-4EB4-8F34-22AF0B90FA30}" dt="2022-01-29T18:56:11.399" v="1002" actId="6549"/>
        <pc:sldMkLst>
          <pc:docMk/>
          <pc:sldMk cId="1219559739" sldId="300"/>
        </pc:sldMkLst>
        <pc:spChg chg="mod">
          <ac:chgData name="" userId="9a05148e10ebe119" providerId="LiveId" clId="{1C2DD10D-6969-4EB4-8F34-22AF0B90FA30}" dt="2022-01-29T18:56:11.399" v="1002" actId="6549"/>
          <ac:spMkLst>
            <pc:docMk/>
            <pc:sldMk cId="1219559739" sldId="300"/>
            <ac:spMk id="3" creationId="{9D9F062B-2FCB-4D66-A820-514B044E98EF}"/>
          </ac:spMkLst>
        </pc:spChg>
      </pc:sldChg>
      <pc:sldChg chg="modSp">
        <pc:chgData name="" userId="9a05148e10ebe119" providerId="LiveId" clId="{1C2DD10D-6969-4EB4-8F34-22AF0B90FA30}" dt="2022-01-29T18:53:29.638" v="962" actId="20577"/>
        <pc:sldMkLst>
          <pc:docMk/>
          <pc:sldMk cId="3836768005" sldId="301"/>
        </pc:sldMkLst>
        <pc:spChg chg="mod">
          <ac:chgData name="" userId="9a05148e10ebe119" providerId="LiveId" clId="{1C2DD10D-6969-4EB4-8F34-22AF0B90FA30}" dt="2022-01-29T18:53:29.638" v="962" actId="20577"/>
          <ac:spMkLst>
            <pc:docMk/>
            <pc:sldMk cId="3836768005" sldId="301"/>
            <ac:spMk id="3" creationId="{9004BC3E-5621-413D-A5D0-1B3B1B363088}"/>
          </ac:spMkLst>
        </pc:spChg>
      </pc:sldChg>
      <pc:sldChg chg="modSp">
        <pc:chgData name="" userId="9a05148e10ebe119" providerId="LiveId" clId="{1C2DD10D-6969-4EB4-8F34-22AF0B90FA30}" dt="2022-01-29T19:08:57.684" v="1483" actId="6549"/>
        <pc:sldMkLst>
          <pc:docMk/>
          <pc:sldMk cId="1474167973" sldId="302"/>
        </pc:sldMkLst>
        <pc:spChg chg="mod">
          <ac:chgData name="" userId="9a05148e10ebe119" providerId="LiveId" clId="{1C2DD10D-6969-4EB4-8F34-22AF0B90FA30}" dt="2022-01-29T19:08:57.684" v="1483" actId="6549"/>
          <ac:spMkLst>
            <pc:docMk/>
            <pc:sldMk cId="1474167973" sldId="302"/>
            <ac:spMk id="3" creationId="{FF185899-5DD2-41DE-A4C1-9EB949B76CF4}"/>
          </ac:spMkLst>
        </pc:spChg>
      </pc:sldChg>
      <pc:sldChg chg="modSp">
        <pc:chgData name="" userId="9a05148e10ebe119" providerId="LiveId" clId="{1C2DD10D-6969-4EB4-8F34-22AF0B90FA30}" dt="2022-01-29T18:57:51.342" v="1184" actId="20577"/>
        <pc:sldMkLst>
          <pc:docMk/>
          <pc:sldMk cId="128214135" sldId="303"/>
        </pc:sldMkLst>
        <pc:spChg chg="mod">
          <ac:chgData name="" userId="9a05148e10ebe119" providerId="LiveId" clId="{1C2DD10D-6969-4EB4-8F34-22AF0B90FA30}" dt="2022-01-29T18:57:51.342" v="1184" actId="20577"/>
          <ac:spMkLst>
            <pc:docMk/>
            <pc:sldMk cId="128214135" sldId="303"/>
            <ac:spMk id="3" creationId="{BFEC8EFD-7C7E-4023-AB38-A52362108985}"/>
          </ac:spMkLst>
        </pc:spChg>
      </pc:sldChg>
      <pc:sldChg chg="modSp">
        <pc:chgData name="" userId="9a05148e10ebe119" providerId="LiveId" clId="{1C2DD10D-6969-4EB4-8F34-22AF0B90FA30}" dt="2022-01-29T18:58:29.798" v="1207" actId="20577"/>
        <pc:sldMkLst>
          <pc:docMk/>
          <pc:sldMk cId="3055947721" sldId="304"/>
        </pc:sldMkLst>
        <pc:spChg chg="mod">
          <ac:chgData name="" userId="9a05148e10ebe119" providerId="LiveId" clId="{1C2DD10D-6969-4EB4-8F34-22AF0B90FA30}" dt="2022-01-29T18:58:29.798" v="1207" actId="20577"/>
          <ac:spMkLst>
            <pc:docMk/>
            <pc:sldMk cId="3055947721" sldId="304"/>
            <ac:spMk id="3" creationId="{5B89996A-E22C-4BCD-BB46-74E58BFB3D06}"/>
          </ac:spMkLst>
        </pc:spChg>
      </pc:sldChg>
      <pc:sldChg chg="modSp">
        <pc:chgData name="" userId="9a05148e10ebe119" providerId="LiveId" clId="{1C2DD10D-6969-4EB4-8F34-22AF0B90FA30}" dt="2022-01-29T18:59:25.341" v="1245" actId="20577"/>
        <pc:sldMkLst>
          <pc:docMk/>
          <pc:sldMk cId="527824858" sldId="305"/>
        </pc:sldMkLst>
        <pc:spChg chg="mod">
          <ac:chgData name="" userId="9a05148e10ebe119" providerId="LiveId" clId="{1C2DD10D-6969-4EB4-8F34-22AF0B90FA30}" dt="2022-01-29T18:59:25.341" v="1245" actId="20577"/>
          <ac:spMkLst>
            <pc:docMk/>
            <pc:sldMk cId="527824858" sldId="305"/>
            <ac:spMk id="7" creationId="{0FBC1E68-E6D7-4D93-A7A3-CECB9A7B9147}"/>
          </ac:spMkLst>
        </pc:spChg>
      </pc:sldChg>
      <pc:sldChg chg="modSp">
        <pc:chgData name="" userId="9a05148e10ebe119" providerId="LiveId" clId="{1C2DD10D-6969-4EB4-8F34-22AF0B90FA30}" dt="2022-01-29T19:00:25.054" v="1277" actId="14100"/>
        <pc:sldMkLst>
          <pc:docMk/>
          <pc:sldMk cId="2950443775" sldId="306"/>
        </pc:sldMkLst>
        <pc:spChg chg="mod">
          <ac:chgData name="" userId="9a05148e10ebe119" providerId="LiveId" clId="{1C2DD10D-6969-4EB4-8F34-22AF0B90FA30}" dt="2022-01-29T19:00:25.054" v="1277" actId="14100"/>
          <ac:spMkLst>
            <pc:docMk/>
            <pc:sldMk cId="2950443775" sldId="306"/>
            <ac:spMk id="3" creationId="{6AB3E7C7-9141-4806-8A88-69C66318C603}"/>
          </ac:spMkLst>
        </pc:spChg>
      </pc:sldChg>
      <pc:sldChg chg="modSp">
        <pc:chgData name="" userId="9a05148e10ebe119" providerId="LiveId" clId="{1C2DD10D-6969-4EB4-8F34-22AF0B90FA30}" dt="2022-01-29T19:01:47.344" v="1313" actId="255"/>
        <pc:sldMkLst>
          <pc:docMk/>
          <pc:sldMk cId="3344228355" sldId="307"/>
        </pc:sldMkLst>
        <pc:spChg chg="mod">
          <ac:chgData name="" userId="9a05148e10ebe119" providerId="LiveId" clId="{1C2DD10D-6969-4EB4-8F34-22AF0B90FA30}" dt="2022-01-29T19:01:47.344" v="1313" actId="255"/>
          <ac:spMkLst>
            <pc:docMk/>
            <pc:sldMk cId="3344228355" sldId="307"/>
            <ac:spMk id="3" creationId="{885F5AB1-7D0A-4577-8123-12420D9523BE}"/>
          </ac:spMkLst>
        </pc:spChg>
      </pc:sldChg>
      <pc:sldChg chg="modSp">
        <pc:chgData name="" userId="9a05148e10ebe119" providerId="LiveId" clId="{1C2DD10D-6969-4EB4-8F34-22AF0B90FA30}" dt="2022-01-29T19:02:41.045" v="1348" actId="14100"/>
        <pc:sldMkLst>
          <pc:docMk/>
          <pc:sldMk cId="2476598906" sldId="308"/>
        </pc:sldMkLst>
        <pc:spChg chg="mod">
          <ac:chgData name="" userId="9a05148e10ebe119" providerId="LiveId" clId="{1C2DD10D-6969-4EB4-8F34-22AF0B90FA30}" dt="2022-01-29T19:02:41.045" v="1348" actId="14100"/>
          <ac:spMkLst>
            <pc:docMk/>
            <pc:sldMk cId="2476598906" sldId="308"/>
            <ac:spMk id="3" creationId="{B96C9B50-93C8-4F39-925B-70E1080446EB}"/>
          </ac:spMkLst>
        </pc:spChg>
      </pc:sldChg>
      <pc:sldChg chg="addSp delSp modSp">
        <pc:chgData name="" userId="9a05148e10ebe119" providerId="LiveId" clId="{1C2DD10D-6969-4EB4-8F34-22AF0B90FA30}" dt="2022-01-29T19:04:20.066" v="1354"/>
        <pc:sldMkLst>
          <pc:docMk/>
          <pc:sldMk cId="2929204532" sldId="309"/>
        </pc:sldMkLst>
        <pc:spChg chg="mod">
          <ac:chgData name="" userId="9a05148e10ebe119" providerId="LiveId" clId="{1C2DD10D-6969-4EB4-8F34-22AF0B90FA30}" dt="2022-01-29T19:04:20.066" v="1354"/>
          <ac:spMkLst>
            <pc:docMk/>
            <pc:sldMk cId="2929204532" sldId="309"/>
            <ac:spMk id="3" creationId="{0A9D7E0E-E5F2-4169-BE76-7B890C873E53}"/>
          </ac:spMkLst>
        </pc:spChg>
        <pc:spChg chg="add del">
          <ac:chgData name="" userId="9a05148e10ebe119" providerId="LiveId" clId="{1C2DD10D-6969-4EB4-8F34-22AF0B90FA30}" dt="2022-01-29T19:03:27.193" v="1350"/>
          <ac:spMkLst>
            <pc:docMk/>
            <pc:sldMk cId="2929204532" sldId="309"/>
            <ac:spMk id="4" creationId="{DDCAED0A-5F78-4571-9CD6-08B659999A78}"/>
          </ac:spMkLst>
        </pc:spChg>
        <pc:spChg chg="add del">
          <ac:chgData name="" userId="9a05148e10ebe119" providerId="LiveId" clId="{1C2DD10D-6969-4EB4-8F34-22AF0B90FA30}" dt="2022-01-29T19:03:27.193" v="1350"/>
          <ac:spMkLst>
            <pc:docMk/>
            <pc:sldMk cId="2929204532" sldId="309"/>
            <ac:spMk id="5" creationId="{54F979E0-BD0B-419E-96BA-7347B40E7293}"/>
          </ac:spMkLst>
        </pc:spChg>
        <pc:spChg chg="add del">
          <ac:chgData name="" userId="9a05148e10ebe119" providerId="LiveId" clId="{1C2DD10D-6969-4EB4-8F34-22AF0B90FA30}" dt="2022-01-29T19:03:27.193" v="1350"/>
          <ac:spMkLst>
            <pc:docMk/>
            <pc:sldMk cId="2929204532" sldId="309"/>
            <ac:spMk id="6" creationId="{48922EF2-8DAD-4906-A131-BB9DCB11D4C6}"/>
          </ac:spMkLst>
        </pc:spChg>
        <pc:spChg chg="add del">
          <ac:chgData name="" userId="9a05148e10ebe119" providerId="LiveId" clId="{1C2DD10D-6969-4EB4-8F34-22AF0B90FA30}" dt="2022-01-29T19:03:35.063" v="1352"/>
          <ac:spMkLst>
            <pc:docMk/>
            <pc:sldMk cId="2929204532" sldId="309"/>
            <ac:spMk id="8" creationId="{26F3B80B-13B4-42F8-9358-3682BC9372A1}"/>
          </ac:spMkLst>
        </pc:spChg>
        <pc:spChg chg="add del">
          <ac:chgData name="" userId="9a05148e10ebe119" providerId="LiveId" clId="{1C2DD10D-6969-4EB4-8F34-22AF0B90FA30}" dt="2022-01-29T19:03:35.063" v="1352"/>
          <ac:spMkLst>
            <pc:docMk/>
            <pc:sldMk cId="2929204532" sldId="309"/>
            <ac:spMk id="9" creationId="{0AF2A0F6-9A30-4D72-A30C-52029EF5E9F4}"/>
          </ac:spMkLst>
        </pc:spChg>
        <pc:spChg chg="add del">
          <ac:chgData name="" userId="9a05148e10ebe119" providerId="LiveId" clId="{1C2DD10D-6969-4EB4-8F34-22AF0B90FA30}" dt="2022-01-29T19:03:35.063" v="1352"/>
          <ac:spMkLst>
            <pc:docMk/>
            <pc:sldMk cId="2929204532" sldId="309"/>
            <ac:spMk id="10" creationId="{12E3664F-EE0B-411E-9ABD-24A47DF53B03}"/>
          </ac:spMkLst>
        </pc:spChg>
        <pc:graphicFrameChg chg="add del">
          <ac:chgData name="" userId="9a05148e10ebe119" providerId="LiveId" clId="{1C2DD10D-6969-4EB4-8F34-22AF0B90FA30}" dt="2022-01-29T19:03:27.193" v="1350"/>
          <ac:graphicFrameMkLst>
            <pc:docMk/>
            <pc:sldMk cId="2929204532" sldId="309"/>
            <ac:graphicFrameMk id="2" creationId="{68D27F09-2562-4B3C-A975-DC8E9C6BFD5A}"/>
          </ac:graphicFrameMkLst>
        </pc:graphicFrameChg>
        <pc:graphicFrameChg chg="add del">
          <ac:chgData name="" userId="9a05148e10ebe119" providerId="LiveId" clId="{1C2DD10D-6969-4EB4-8F34-22AF0B90FA30}" dt="2022-01-29T19:03:35.063" v="1352"/>
          <ac:graphicFrameMkLst>
            <pc:docMk/>
            <pc:sldMk cId="2929204532" sldId="309"/>
            <ac:graphicFrameMk id="7" creationId="{2F5C6FE6-9FAA-4F9C-820B-251E188485B1}"/>
          </ac:graphicFrameMkLst>
        </pc:graphicFrameChg>
      </pc:sldChg>
      <pc:sldChg chg="modSp">
        <pc:chgData name="" userId="9a05148e10ebe119" providerId="LiveId" clId="{1C2DD10D-6969-4EB4-8F34-22AF0B90FA30}" dt="2022-01-29T19:09:44.276" v="1502" actId="20577"/>
        <pc:sldMkLst>
          <pc:docMk/>
          <pc:sldMk cId="3498722166" sldId="310"/>
        </pc:sldMkLst>
        <pc:spChg chg="mod">
          <ac:chgData name="" userId="9a05148e10ebe119" providerId="LiveId" clId="{1C2DD10D-6969-4EB4-8F34-22AF0B90FA30}" dt="2022-01-29T19:09:44.276" v="1502" actId="20577"/>
          <ac:spMkLst>
            <pc:docMk/>
            <pc:sldMk cId="3498722166" sldId="310"/>
            <ac:spMk id="3" creationId="{B426F787-E009-4ADB-BEB0-2EB471FE2E04}"/>
          </ac:spMkLst>
        </pc:spChg>
      </pc:sldChg>
      <pc:sldChg chg="modSp">
        <pc:chgData name="" userId="9a05148e10ebe119" providerId="LiveId" clId="{1C2DD10D-6969-4EB4-8F34-22AF0B90FA30}" dt="2022-01-29T19:05:44.281" v="1381" actId="20577"/>
        <pc:sldMkLst>
          <pc:docMk/>
          <pc:sldMk cId="4191591293" sldId="311"/>
        </pc:sldMkLst>
        <pc:spChg chg="mod">
          <ac:chgData name="" userId="9a05148e10ebe119" providerId="LiveId" clId="{1C2DD10D-6969-4EB4-8F34-22AF0B90FA30}" dt="2022-01-29T19:05:44.281" v="1381" actId="20577"/>
          <ac:spMkLst>
            <pc:docMk/>
            <pc:sldMk cId="4191591293" sldId="311"/>
            <ac:spMk id="5" creationId="{982E1D8C-272C-4ADF-84DA-B2E8C75F1943}"/>
          </ac:spMkLst>
        </pc:spChg>
      </pc:sldChg>
      <pc:sldChg chg="modSp">
        <pc:chgData name="" userId="9a05148e10ebe119" providerId="LiveId" clId="{1C2DD10D-6969-4EB4-8F34-22AF0B90FA30}" dt="2022-01-29T19:06:42.563" v="1411" actId="20577"/>
        <pc:sldMkLst>
          <pc:docMk/>
          <pc:sldMk cId="1684547269" sldId="312"/>
        </pc:sldMkLst>
        <pc:spChg chg="mod">
          <ac:chgData name="" userId="9a05148e10ebe119" providerId="LiveId" clId="{1C2DD10D-6969-4EB4-8F34-22AF0B90FA30}" dt="2022-01-29T19:06:42.563" v="1411" actId="20577"/>
          <ac:spMkLst>
            <pc:docMk/>
            <pc:sldMk cId="1684547269" sldId="312"/>
            <ac:spMk id="3" creationId="{C2F87307-A80A-4A5B-AABA-10732318405C}"/>
          </ac:spMkLst>
        </pc:spChg>
      </pc:sldChg>
      <pc:sldChg chg="addSp modSp add">
        <pc:chgData name="" userId="9a05148e10ebe119" providerId="LiveId" clId="{1C2DD10D-6969-4EB4-8F34-22AF0B90FA30}" dt="2022-01-29T19:14:10.778" v="1508" actId="1076"/>
        <pc:sldMkLst>
          <pc:docMk/>
          <pc:sldMk cId="2414090209" sldId="313"/>
        </pc:sldMkLst>
        <pc:spChg chg="add mod">
          <ac:chgData name="" userId="9a05148e10ebe119" providerId="LiveId" clId="{1C2DD10D-6969-4EB4-8F34-22AF0B90FA30}" dt="2022-01-29T19:14:10.778" v="1508" actId="1076"/>
          <ac:spMkLst>
            <pc:docMk/>
            <pc:sldMk cId="2414090209" sldId="313"/>
            <ac:spMk id="2" creationId="{7ABC605F-9826-47AE-A077-A8B655739570}"/>
          </ac:spMkLst>
        </pc:spChg>
      </pc:sldChg>
    </pc:docChg>
  </pc:docChgLst>
  <pc:docChgLst>
    <pc:chgData name="Javier Pérez Carrasco" userId="9a05148e10ebe119" providerId="LiveId" clId="{4DFC9BD1-1FBE-43F7-9FD3-B8E4F82E3AA3}"/>
    <pc:docChg chg="undo redo custSel addSld delSld modSld sldOrd">
      <pc:chgData name="Javier Pérez Carrasco" userId="9a05148e10ebe119" providerId="LiveId" clId="{4DFC9BD1-1FBE-43F7-9FD3-B8E4F82E3AA3}" dt="2022-01-23T18:44:32.207" v="858" actId="571"/>
      <pc:docMkLst>
        <pc:docMk/>
      </pc:docMkLst>
      <pc:sldChg chg="addSp modSp mod">
        <pc:chgData name="Javier Pérez Carrasco" userId="9a05148e10ebe119" providerId="LiveId" clId="{4DFC9BD1-1FBE-43F7-9FD3-B8E4F82E3AA3}" dt="2022-01-23T18:44:32.207" v="858" actId="571"/>
        <pc:sldMkLst>
          <pc:docMk/>
          <pc:sldMk cId="3420462156" sldId="256"/>
        </pc:sldMkLst>
        <pc:spChg chg="mod">
          <ac:chgData name="Javier Pérez Carrasco" userId="9a05148e10ebe119" providerId="LiveId" clId="{4DFC9BD1-1FBE-43F7-9FD3-B8E4F82E3AA3}" dt="2022-01-23T18:10:04.298" v="451" actId="122"/>
          <ac:spMkLst>
            <pc:docMk/>
            <pc:sldMk cId="3420462156" sldId="256"/>
            <ac:spMk id="2" creationId="{CF7C1646-DF37-4011-B78C-4487D6ADB7DA}"/>
          </ac:spMkLst>
        </pc:spChg>
        <pc:picChg chg="add mod">
          <ac:chgData name="Javier Pérez Carrasco" userId="9a05148e10ebe119" providerId="LiveId" clId="{4DFC9BD1-1FBE-43F7-9FD3-B8E4F82E3AA3}" dt="2022-01-23T18:44:32.207" v="858" actId="571"/>
          <ac:picMkLst>
            <pc:docMk/>
            <pc:sldMk cId="3420462156" sldId="256"/>
            <ac:picMk id="5" creationId="{EF4038F9-6039-45C1-9D03-77DB251BF7EB}"/>
          </ac:picMkLst>
        </pc:picChg>
      </pc:sldChg>
      <pc:sldChg chg="modSp mod">
        <pc:chgData name="Javier Pérez Carrasco" userId="9a05148e10ebe119" providerId="LiveId" clId="{4DFC9BD1-1FBE-43F7-9FD3-B8E4F82E3AA3}" dt="2022-01-23T18:41:40.840" v="834" actId="27636"/>
        <pc:sldMkLst>
          <pc:docMk/>
          <pc:sldMk cId="877476859" sldId="269"/>
        </pc:sldMkLst>
        <pc:spChg chg="mod">
          <ac:chgData name="Javier Pérez Carrasco" userId="9a05148e10ebe119" providerId="LiveId" clId="{4DFC9BD1-1FBE-43F7-9FD3-B8E4F82E3AA3}" dt="2022-01-23T18:11:43.258" v="471" actId="6549"/>
          <ac:spMkLst>
            <pc:docMk/>
            <pc:sldMk cId="877476859" sldId="269"/>
            <ac:spMk id="2" creationId="{CF7C1646-DF37-4011-B78C-4487D6ADB7DA}"/>
          </ac:spMkLst>
        </pc:spChg>
        <pc:spChg chg="mod">
          <ac:chgData name="Javier Pérez Carrasco" userId="9a05148e10ebe119" providerId="LiveId" clId="{4DFC9BD1-1FBE-43F7-9FD3-B8E4F82E3AA3}" dt="2022-01-23T18:41:40.840" v="834" actId="27636"/>
          <ac:spMkLst>
            <pc:docMk/>
            <pc:sldMk cId="877476859" sldId="269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4DFC9BD1-1FBE-43F7-9FD3-B8E4F82E3AA3}" dt="2022-01-23T18:41:11.877" v="832" actId="113"/>
        <pc:sldMkLst>
          <pc:docMk/>
          <pc:sldMk cId="3289008610" sldId="272"/>
        </pc:sldMkLst>
        <pc:spChg chg="mod">
          <ac:chgData name="Javier Pérez Carrasco" userId="9a05148e10ebe119" providerId="LiveId" clId="{4DFC9BD1-1FBE-43F7-9FD3-B8E4F82E3AA3}" dt="2022-01-23T18:10:42.893" v="461" actId="6549"/>
          <ac:spMkLst>
            <pc:docMk/>
            <pc:sldMk cId="3289008610" sldId="272"/>
            <ac:spMk id="2" creationId="{CF7C1646-DF37-4011-B78C-4487D6ADB7DA}"/>
          </ac:spMkLst>
        </pc:spChg>
        <pc:spChg chg="mod">
          <ac:chgData name="Javier Pérez Carrasco" userId="9a05148e10ebe119" providerId="LiveId" clId="{4DFC9BD1-1FBE-43F7-9FD3-B8E4F82E3AA3}" dt="2022-01-23T18:41:11.877" v="832" actId="113"/>
          <ac:spMkLst>
            <pc:docMk/>
            <pc:sldMk cId="3289008610" sldId="272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4DFC9BD1-1FBE-43F7-9FD3-B8E4F82E3AA3}" dt="2022-01-23T18:11:18.355" v="467" actId="6549"/>
        <pc:sldMkLst>
          <pc:docMk/>
          <pc:sldMk cId="4110398127" sldId="273"/>
        </pc:sldMkLst>
        <pc:spChg chg="mod">
          <ac:chgData name="Javier Pérez Carrasco" userId="9a05148e10ebe119" providerId="LiveId" clId="{4DFC9BD1-1FBE-43F7-9FD3-B8E4F82E3AA3}" dt="2022-01-23T18:11:18.355" v="467" actId="6549"/>
          <ac:spMkLst>
            <pc:docMk/>
            <pc:sldMk cId="4110398127" sldId="273"/>
            <ac:spMk id="2" creationId="{CF7C1646-DF37-4011-B78C-4487D6ADB7DA}"/>
          </ac:spMkLst>
        </pc:spChg>
        <pc:spChg chg="mod">
          <ac:chgData name="Javier Pérez Carrasco" userId="9a05148e10ebe119" providerId="LiveId" clId="{4DFC9BD1-1FBE-43F7-9FD3-B8E4F82E3AA3}" dt="2022-01-19T19:16:12.388" v="377" actId="27636"/>
          <ac:spMkLst>
            <pc:docMk/>
            <pc:sldMk cId="4110398127" sldId="273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4DFC9BD1-1FBE-43F7-9FD3-B8E4F82E3AA3}" dt="2022-01-23T18:11:12.238" v="466" actId="6549"/>
        <pc:sldMkLst>
          <pc:docMk/>
          <pc:sldMk cId="1777911450" sldId="274"/>
        </pc:sldMkLst>
        <pc:spChg chg="mod">
          <ac:chgData name="Javier Pérez Carrasco" userId="9a05148e10ebe119" providerId="LiveId" clId="{4DFC9BD1-1FBE-43F7-9FD3-B8E4F82E3AA3}" dt="2022-01-23T18:11:12.238" v="466" actId="6549"/>
          <ac:spMkLst>
            <pc:docMk/>
            <pc:sldMk cId="1777911450" sldId="274"/>
            <ac:spMk id="2" creationId="{CF7C1646-DF37-4011-B78C-4487D6ADB7DA}"/>
          </ac:spMkLst>
        </pc:spChg>
      </pc:sldChg>
      <pc:sldChg chg="modSp mod ord">
        <pc:chgData name="Javier Pérez Carrasco" userId="9a05148e10ebe119" providerId="LiveId" clId="{4DFC9BD1-1FBE-43F7-9FD3-B8E4F82E3AA3}" dt="2022-01-23T18:11:25.728" v="468" actId="6549"/>
        <pc:sldMkLst>
          <pc:docMk/>
          <pc:sldMk cId="2000391009" sldId="275"/>
        </pc:sldMkLst>
        <pc:spChg chg="mod">
          <ac:chgData name="Javier Pérez Carrasco" userId="9a05148e10ebe119" providerId="LiveId" clId="{4DFC9BD1-1FBE-43F7-9FD3-B8E4F82E3AA3}" dt="2022-01-23T18:11:25.728" v="468" actId="6549"/>
          <ac:spMkLst>
            <pc:docMk/>
            <pc:sldMk cId="2000391009" sldId="275"/>
            <ac:spMk id="2" creationId="{CF7C1646-DF37-4011-B78C-4487D6ADB7DA}"/>
          </ac:spMkLst>
        </pc:spChg>
      </pc:sldChg>
      <pc:sldChg chg="modSp mod">
        <pc:chgData name="Javier Pérez Carrasco" userId="9a05148e10ebe119" providerId="LiveId" clId="{4DFC9BD1-1FBE-43F7-9FD3-B8E4F82E3AA3}" dt="2022-01-23T18:10:37.466" v="460" actId="6549"/>
        <pc:sldMkLst>
          <pc:docMk/>
          <pc:sldMk cId="3225380371" sldId="276"/>
        </pc:sldMkLst>
        <pc:spChg chg="mod">
          <ac:chgData name="Javier Pérez Carrasco" userId="9a05148e10ebe119" providerId="LiveId" clId="{4DFC9BD1-1FBE-43F7-9FD3-B8E4F82E3AA3}" dt="2022-01-23T18:10:37.466" v="460" actId="6549"/>
          <ac:spMkLst>
            <pc:docMk/>
            <pc:sldMk cId="3225380371" sldId="276"/>
            <ac:spMk id="2" creationId="{CF7C1646-DF37-4011-B78C-4487D6ADB7DA}"/>
          </ac:spMkLst>
        </pc:spChg>
      </pc:sldChg>
      <pc:sldChg chg="modSp mod">
        <pc:chgData name="Javier Pérez Carrasco" userId="9a05148e10ebe119" providerId="LiveId" clId="{4DFC9BD1-1FBE-43F7-9FD3-B8E4F82E3AA3}" dt="2022-01-23T18:11:36.957" v="470" actId="6549"/>
        <pc:sldMkLst>
          <pc:docMk/>
          <pc:sldMk cId="168405287" sldId="277"/>
        </pc:sldMkLst>
        <pc:spChg chg="mod">
          <ac:chgData name="Javier Pérez Carrasco" userId="9a05148e10ebe119" providerId="LiveId" clId="{4DFC9BD1-1FBE-43F7-9FD3-B8E4F82E3AA3}" dt="2022-01-23T18:11:36.957" v="470" actId="6549"/>
          <ac:spMkLst>
            <pc:docMk/>
            <pc:sldMk cId="168405287" sldId="277"/>
            <ac:spMk id="2" creationId="{CF7C1646-DF37-4011-B78C-4487D6ADB7DA}"/>
          </ac:spMkLst>
        </pc:spChg>
      </pc:sldChg>
      <pc:sldChg chg="modSp mod ord">
        <pc:chgData name="Javier Pérez Carrasco" userId="9a05148e10ebe119" providerId="LiveId" clId="{4DFC9BD1-1FBE-43F7-9FD3-B8E4F82E3AA3}" dt="2022-01-23T18:41:02.910" v="831" actId="255"/>
        <pc:sldMkLst>
          <pc:docMk/>
          <pc:sldMk cId="4019370622" sldId="279"/>
        </pc:sldMkLst>
        <pc:spChg chg="mod">
          <ac:chgData name="Javier Pérez Carrasco" userId="9a05148e10ebe119" providerId="LiveId" clId="{4DFC9BD1-1FBE-43F7-9FD3-B8E4F82E3AA3}" dt="2022-01-23T18:10:32.685" v="459" actId="6549"/>
          <ac:spMkLst>
            <pc:docMk/>
            <pc:sldMk cId="4019370622" sldId="279"/>
            <ac:spMk id="2" creationId="{CF7C1646-DF37-4011-B78C-4487D6ADB7DA}"/>
          </ac:spMkLst>
        </pc:spChg>
        <pc:spChg chg="mod">
          <ac:chgData name="Javier Pérez Carrasco" userId="9a05148e10ebe119" providerId="LiveId" clId="{4DFC9BD1-1FBE-43F7-9FD3-B8E4F82E3AA3}" dt="2022-01-23T18:41:02.910" v="831" actId="255"/>
          <ac:spMkLst>
            <pc:docMk/>
            <pc:sldMk cId="4019370622" sldId="279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4DFC9BD1-1FBE-43F7-9FD3-B8E4F82E3AA3}" dt="2022-01-23T18:11:48.591" v="472" actId="6549"/>
        <pc:sldMkLst>
          <pc:docMk/>
          <pc:sldMk cId="2158159320" sldId="281"/>
        </pc:sldMkLst>
        <pc:spChg chg="mod">
          <ac:chgData name="Javier Pérez Carrasco" userId="9a05148e10ebe119" providerId="LiveId" clId="{4DFC9BD1-1FBE-43F7-9FD3-B8E4F82E3AA3}" dt="2022-01-23T18:11:48.591" v="472" actId="6549"/>
          <ac:spMkLst>
            <pc:docMk/>
            <pc:sldMk cId="2158159320" sldId="281"/>
            <ac:spMk id="2" creationId="{CF7C1646-DF37-4011-B78C-4487D6ADB7DA}"/>
          </ac:spMkLst>
        </pc:spChg>
      </pc:sldChg>
      <pc:sldChg chg="modSp mod">
        <pc:chgData name="Javier Pérez Carrasco" userId="9a05148e10ebe119" providerId="LiveId" clId="{4DFC9BD1-1FBE-43F7-9FD3-B8E4F82E3AA3}" dt="2022-01-23T18:10:49.920" v="462" actId="6549"/>
        <pc:sldMkLst>
          <pc:docMk/>
          <pc:sldMk cId="2070820401" sldId="282"/>
        </pc:sldMkLst>
        <pc:spChg chg="mod">
          <ac:chgData name="Javier Pérez Carrasco" userId="9a05148e10ebe119" providerId="LiveId" clId="{4DFC9BD1-1FBE-43F7-9FD3-B8E4F82E3AA3}" dt="2022-01-23T18:10:49.920" v="462" actId="6549"/>
          <ac:spMkLst>
            <pc:docMk/>
            <pc:sldMk cId="2070820401" sldId="282"/>
            <ac:spMk id="2" creationId="{CF7C1646-DF37-4011-B78C-4487D6ADB7DA}"/>
          </ac:spMkLst>
        </pc:spChg>
      </pc:sldChg>
      <pc:sldChg chg="modSp mod">
        <pc:chgData name="Javier Pérez Carrasco" userId="9a05148e10ebe119" providerId="LiveId" clId="{4DFC9BD1-1FBE-43F7-9FD3-B8E4F82E3AA3}" dt="2022-01-23T18:10:55.972" v="463" actId="6549"/>
        <pc:sldMkLst>
          <pc:docMk/>
          <pc:sldMk cId="3586710384" sldId="285"/>
        </pc:sldMkLst>
        <pc:spChg chg="mod">
          <ac:chgData name="Javier Pérez Carrasco" userId="9a05148e10ebe119" providerId="LiveId" clId="{4DFC9BD1-1FBE-43F7-9FD3-B8E4F82E3AA3}" dt="2022-01-23T18:10:55.972" v="463" actId="6549"/>
          <ac:spMkLst>
            <pc:docMk/>
            <pc:sldMk cId="3586710384" sldId="285"/>
            <ac:spMk id="2" creationId="{CF7C1646-DF37-4011-B78C-4487D6ADB7DA}"/>
          </ac:spMkLst>
        </pc:spChg>
        <pc:spChg chg="mod">
          <ac:chgData name="Javier Pérez Carrasco" userId="9a05148e10ebe119" providerId="LiveId" clId="{4DFC9BD1-1FBE-43F7-9FD3-B8E4F82E3AA3}" dt="2022-01-19T18:38:18.818" v="7" actId="20577"/>
          <ac:spMkLst>
            <pc:docMk/>
            <pc:sldMk cId="3586710384" sldId="285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4DFC9BD1-1FBE-43F7-9FD3-B8E4F82E3AA3}" dt="2022-01-23T18:11:30.491" v="469" actId="6549"/>
        <pc:sldMkLst>
          <pc:docMk/>
          <pc:sldMk cId="272662141" sldId="287"/>
        </pc:sldMkLst>
        <pc:spChg chg="mod">
          <ac:chgData name="Javier Pérez Carrasco" userId="9a05148e10ebe119" providerId="LiveId" clId="{4DFC9BD1-1FBE-43F7-9FD3-B8E4F82E3AA3}" dt="2022-01-23T18:11:30.491" v="469" actId="6549"/>
          <ac:spMkLst>
            <pc:docMk/>
            <pc:sldMk cId="272662141" sldId="287"/>
            <ac:spMk id="2" creationId="{CF7C1646-DF37-4011-B78C-4487D6ADB7DA}"/>
          </ac:spMkLst>
        </pc:spChg>
      </pc:sldChg>
      <pc:sldChg chg="modSp mod">
        <pc:chgData name="Javier Pérez Carrasco" userId="9a05148e10ebe119" providerId="LiveId" clId="{4DFC9BD1-1FBE-43F7-9FD3-B8E4F82E3AA3}" dt="2022-01-23T18:11:06.600" v="465" actId="6549"/>
        <pc:sldMkLst>
          <pc:docMk/>
          <pc:sldMk cId="2205983540" sldId="288"/>
        </pc:sldMkLst>
        <pc:spChg chg="mod">
          <ac:chgData name="Javier Pérez Carrasco" userId="9a05148e10ebe119" providerId="LiveId" clId="{4DFC9BD1-1FBE-43F7-9FD3-B8E4F82E3AA3}" dt="2022-01-23T18:11:06.600" v="465" actId="6549"/>
          <ac:spMkLst>
            <pc:docMk/>
            <pc:sldMk cId="2205983540" sldId="288"/>
            <ac:spMk id="2" creationId="{CF7C1646-DF37-4011-B78C-4487D6ADB7DA}"/>
          </ac:spMkLst>
        </pc:spChg>
        <pc:spChg chg="mod">
          <ac:chgData name="Javier Pérez Carrasco" userId="9a05148e10ebe119" providerId="LiveId" clId="{4DFC9BD1-1FBE-43F7-9FD3-B8E4F82E3AA3}" dt="2022-01-19T18:57:01.566" v="220" actId="20577"/>
          <ac:spMkLst>
            <pc:docMk/>
            <pc:sldMk cId="2205983540" sldId="288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4DFC9BD1-1FBE-43F7-9FD3-B8E4F82E3AA3}" dt="2022-01-23T18:11:00.861" v="464" actId="6549"/>
        <pc:sldMkLst>
          <pc:docMk/>
          <pc:sldMk cId="1436020152" sldId="291"/>
        </pc:sldMkLst>
        <pc:spChg chg="mod">
          <ac:chgData name="Javier Pérez Carrasco" userId="9a05148e10ebe119" providerId="LiveId" clId="{4DFC9BD1-1FBE-43F7-9FD3-B8E4F82E3AA3}" dt="2022-01-23T18:11:00.861" v="464" actId="6549"/>
          <ac:spMkLst>
            <pc:docMk/>
            <pc:sldMk cId="1436020152" sldId="291"/>
            <ac:spMk id="2" creationId="{CF7C1646-DF37-4011-B78C-4487D6ADB7DA}"/>
          </ac:spMkLst>
        </pc:spChg>
      </pc:sldChg>
      <pc:sldChg chg="modSp mod">
        <pc:chgData name="Javier Pérez Carrasco" userId="9a05148e10ebe119" providerId="LiveId" clId="{4DFC9BD1-1FBE-43F7-9FD3-B8E4F82E3AA3}" dt="2022-01-23T18:40:50.067" v="830" actId="2710"/>
        <pc:sldMkLst>
          <pc:docMk/>
          <pc:sldMk cId="270310861" sldId="294"/>
        </pc:sldMkLst>
        <pc:spChg chg="mod">
          <ac:chgData name="Javier Pérez Carrasco" userId="9a05148e10ebe119" providerId="LiveId" clId="{4DFC9BD1-1FBE-43F7-9FD3-B8E4F82E3AA3}" dt="2022-01-23T18:10:22.854" v="458" actId="6549"/>
          <ac:spMkLst>
            <pc:docMk/>
            <pc:sldMk cId="270310861" sldId="294"/>
            <ac:spMk id="2" creationId="{CF7C1646-DF37-4011-B78C-4487D6ADB7DA}"/>
          </ac:spMkLst>
        </pc:spChg>
        <pc:spChg chg="mod">
          <ac:chgData name="Javier Pérez Carrasco" userId="9a05148e10ebe119" providerId="LiveId" clId="{4DFC9BD1-1FBE-43F7-9FD3-B8E4F82E3AA3}" dt="2022-01-23T18:40:50.067" v="830" actId="2710"/>
          <ac:spMkLst>
            <pc:docMk/>
            <pc:sldMk cId="270310861" sldId="294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4DFC9BD1-1FBE-43F7-9FD3-B8E4F82E3AA3}" dt="2022-01-23T18:10:16.032" v="453" actId="6549"/>
        <pc:sldMkLst>
          <pc:docMk/>
          <pc:sldMk cId="326646197" sldId="299"/>
        </pc:sldMkLst>
        <pc:spChg chg="mod">
          <ac:chgData name="Javier Pérez Carrasco" userId="9a05148e10ebe119" providerId="LiveId" clId="{4DFC9BD1-1FBE-43F7-9FD3-B8E4F82E3AA3}" dt="2022-01-23T18:10:16.032" v="453" actId="6549"/>
          <ac:spMkLst>
            <pc:docMk/>
            <pc:sldMk cId="326646197" sldId="299"/>
            <ac:spMk id="2" creationId="{CF7C1646-DF37-4011-B78C-4487D6ADB7DA}"/>
          </ac:spMkLst>
        </pc:spChg>
      </pc:sldChg>
      <pc:sldChg chg="modSp new mod">
        <pc:chgData name="Javier Pérez Carrasco" userId="9a05148e10ebe119" providerId="LiveId" clId="{4DFC9BD1-1FBE-43F7-9FD3-B8E4F82E3AA3}" dt="2022-01-23T18:42:34.352" v="837"/>
        <pc:sldMkLst>
          <pc:docMk/>
          <pc:sldMk cId="1219559739" sldId="300"/>
        </pc:sldMkLst>
        <pc:spChg chg="mod">
          <ac:chgData name="Javier Pérez Carrasco" userId="9a05148e10ebe119" providerId="LiveId" clId="{4DFC9BD1-1FBE-43F7-9FD3-B8E4F82E3AA3}" dt="2022-01-23T18:12:18.816" v="513" actId="6549"/>
          <ac:spMkLst>
            <pc:docMk/>
            <pc:sldMk cId="1219559739" sldId="300"/>
            <ac:spMk id="2" creationId="{3DB08724-1F55-4DDF-A9E7-498726F9E3A1}"/>
          </ac:spMkLst>
        </pc:spChg>
        <pc:spChg chg="mod">
          <ac:chgData name="Javier Pérez Carrasco" userId="9a05148e10ebe119" providerId="LiveId" clId="{4DFC9BD1-1FBE-43F7-9FD3-B8E4F82E3AA3}" dt="2022-01-23T18:42:34.352" v="837"/>
          <ac:spMkLst>
            <pc:docMk/>
            <pc:sldMk cId="1219559739" sldId="300"/>
            <ac:spMk id="3" creationId="{9D9F062B-2FCB-4D66-A820-514B044E98EF}"/>
          </ac:spMkLst>
        </pc:spChg>
      </pc:sldChg>
      <pc:sldChg chg="modSp new mod">
        <pc:chgData name="Javier Pérez Carrasco" userId="9a05148e10ebe119" providerId="LiveId" clId="{4DFC9BD1-1FBE-43F7-9FD3-B8E4F82E3AA3}" dt="2022-01-23T18:42:34.352" v="837"/>
        <pc:sldMkLst>
          <pc:docMk/>
          <pc:sldMk cId="3836768005" sldId="301"/>
        </pc:sldMkLst>
        <pc:spChg chg="mod">
          <ac:chgData name="Javier Pérez Carrasco" userId="9a05148e10ebe119" providerId="LiveId" clId="{4DFC9BD1-1FBE-43F7-9FD3-B8E4F82E3AA3}" dt="2022-01-23T18:42:34.352" v="837"/>
          <ac:spMkLst>
            <pc:docMk/>
            <pc:sldMk cId="3836768005" sldId="301"/>
            <ac:spMk id="2" creationId="{416E7A85-83E5-49E0-8482-21C43C49A78C}"/>
          </ac:spMkLst>
        </pc:spChg>
        <pc:spChg chg="mod">
          <ac:chgData name="Javier Pérez Carrasco" userId="9a05148e10ebe119" providerId="LiveId" clId="{4DFC9BD1-1FBE-43F7-9FD3-B8E4F82E3AA3}" dt="2022-01-23T18:42:34.352" v="837"/>
          <ac:spMkLst>
            <pc:docMk/>
            <pc:sldMk cId="3836768005" sldId="301"/>
            <ac:spMk id="3" creationId="{9004BC3E-5621-413D-A5D0-1B3B1B363088}"/>
          </ac:spMkLst>
        </pc:spChg>
      </pc:sldChg>
      <pc:sldChg chg="addSp modSp new mod">
        <pc:chgData name="Javier Pérez Carrasco" userId="9a05148e10ebe119" providerId="LiveId" clId="{4DFC9BD1-1FBE-43F7-9FD3-B8E4F82E3AA3}" dt="2022-01-23T18:40:17.753" v="826" actId="113"/>
        <pc:sldMkLst>
          <pc:docMk/>
          <pc:sldMk cId="1474167973" sldId="302"/>
        </pc:sldMkLst>
        <pc:spChg chg="add mod">
          <ac:chgData name="Javier Pérez Carrasco" userId="9a05148e10ebe119" providerId="LiveId" clId="{4DFC9BD1-1FBE-43F7-9FD3-B8E4F82E3AA3}" dt="2022-01-23T18:40:17.753" v="826" actId="113"/>
          <ac:spMkLst>
            <pc:docMk/>
            <pc:sldMk cId="1474167973" sldId="302"/>
            <ac:spMk id="3" creationId="{FF185899-5DD2-41DE-A4C1-9EB949B76CF4}"/>
          </ac:spMkLst>
        </pc:spChg>
      </pc:sldChg>
      <pc:sldChg chg="addSp delSp modSp new mod setBg">
        <pc:chgData name="Javier Pérez Carrasco" userId="9a05148e10ebe119" providerId="LiveId" clId="{4DFC9BD1-1FBE-43F7-9FD3-B8E4F82E3AA3}" dt="2022-01-23T18:42:54.904" v="839" actId="26606"/>
        <pc:sldMkLst>
          <pc:docMk/>
          <pc:sldMk cId="128214135" sldId="303"/>
        </pc:sldMkLst>
        <pc:spChg chg="add mod">
          <ac:chgData name="Javier Pérez Carrasco" userId="9a05148e10ebe119" providerId="LiveId" clId="{4DFC9BD1-1FBE-43F7-9FD3-B8E4F82E3AA3}" dt="2022-01-23T18:42:54.904" v="839" actId="26606"/>
          <ac:spMkLst>
            <pc:docMk/>
            <pc:sldMk cId="128214135" sldId="303"/>
            <ac:spMk id="3" creationId="{BFEC8EFD-7C7E-4023-AB38-A52362108985}"/>
          </ac:spMkLst>
        </pc:spChg>
        <pc:grpChg chg="add del">
          <ac:chgData name="Javier Pérez Carrasco" userId="9a05148e10ebe119" providerId="LiveId" clId="{4DFC9BD1-1FBE-43F7-9FD3-B8E4F82E3AA3}" dt="2022-01-23T18:42:54.904" v="839" actId="26606"/>
          <ac:grpSpMkLst>
            <pc:docMk/>
            <pc:sldMk cId="128214135" sldId="303"/>
            <ac:grpSpMk id="8" creationId="{FFA844EB-B4EF-4B2F-95CF-9E5C16B5B4BB}"/>
          </ac:grpSpMkLst>
        </pc:grpChg>
        <pc:cxnChg chg="add del">
          <ac:chgData name="Javier Pérez Carrasco" userId="9a05148e10ebe119" providerId="LiveId" clId="{4DFC9BD1-1FBE-43F7-9FD3-B8E4F82E3AA3}" dt="2022-01-23T18:42:54.904" v="839" actId="26606"/>
          <ac:cxnSpMkLst>
            <pc:docMk/>
            <pc:sldMk cId="128214135" sldId="303"/>
            <ac:cxnSpMk id="20" creationId="{0B5F7E3B-C5F1-40E0-A491-558BAFBC1127}"/>
          </ac:cxnSpMkLst>
        </pc:cxnChg>
      </pc:sldChg>
      <pc:sldChg chg="addSp modSp new mod">
        <pc:chgData name="Javier Pérez Carrasco" userId="9a05148e10ebe119" providerId="LiveId" clId="{4DFC9BD1-1FBE-43F7-9FD3-B8E4F82E3AA3}" dt="2022-01-23T18:43:02.539" v="840" actId="113"/>
        <pc:sldMkLst>
          <pc:docMk/>
          <pc:sldMk cId="3055947721" sldId="304"/>
        </pc:sldMkLst>
        <pc:spChg chg="add mod">
          <ac:chgData name="Javier Pérez Carrasco" userId="9a05148e10ebe119" providerId="LiveId" clId="{4DFC9BD1-1FBE-43F7-9FD3-B8E4F82E3AA3}" dt="2022-01-23T18:43:02.539" v="840" actId="113"/>
          <ac:spMkLst>
            <pc:docMk/>
            <pc:sldMk cId="3055947721" sldId="304"/>
            <ac:spMk id="3" creationId="{5B89996A-E22C-4BCD-BB46-74E58BFB3D06}"/>
          </ac:spMkLst>
        </pc:spChg>
      </pc:sldChg>
      <pc:sldChg chg="addSp delSp modSp new mod">
        <pc:chgData name="Javier Pérez Carrasco" userId="9a05148e10ebe119" providerId="LiveId" clId="{4DFC9BD1-1FBE-43F7-9FD3-B8E4F82E3AA3}" dt="2022-01-23T18:43:10.226" v="841" actId="113"/>
        <pc:sldMkLst>
          <pc:docMk/>
          <pc:sldMk cId="527824858" sldId="305"/>
        </pc:sldMkLst>
        <pc:spChg chg="add del mod">
          <ac:chgData name="Javier Pérez Carrasco" userId="9a05148e10ebe119" providerId="LiveId" clId="{4DFC9BD1-1FBE-43F7-9FD3-B8E4F82E3AA3}" dt="2022-01-19T19:12:51.003" v="362"/>
          <ac:spMkLst>
            <pc:docMk/>
            <pc:sldMk cId="527824858" sldId="305"/>
            <ac:spMk id="3" creationId="{FA358595-B893-4A8B-9CC4-A474DF326E9F}"/>
          </ac:spMkLst>
        </pc:spChg>
        <pc:spChg chg="add del mod">
          <ac:chgData name="Javier Pérez Carrasco" userId="9a05148e10ebe119" providerId="LiveId" clId="{4DFC9BD1-1FBE-43F7-9FD3-B8E4F82E3AA3}" dt="2022-01-19T19:12:51.003" v="362"/>
          <ac:spMkLst>
            <pc:docMk/>
            <pc:sldMk cId="527824858" sldId="305"/>
            <ac:spMk id="4" creationId="{FDAF033A-8945-4538-92AC-2EC298591279}"/>
          </ac:spMkLst>
        </pc:spChg>
        <pc:spChg chg="add del mod">
          <ac:chgData name="Javier Pérez Carrasco" userId="9a05148e10ebe119" providerId="LiveId" clId="{4DFC9BD1-1FBE-43F7-9FD3-B8E4F82E3AA3}" dt="2022-01-19T19:12:51.003" v="362"/>
          <ac:spMkLst>
            <pc:docMk/>
            <pc:sldMk cId="527824858" sldId="305"/>
            <ac:spMk id="5" creationId="{02D9822B-7FE9-4BAB-99DD-2B56549293DE}"/>
          </ac:spMkLst>
        </pc:spChg>
        <pc:spChg chg="add mod">
          <ac:chgData name="Javier Pérez Carrasco" userId="9a05148e10ebe119" providerId="LiveId" clId="{4DFC9BD1-1FBE-43F7-9FD3-B8E4F82E3AA3}" dt="2022-01-23T18:43:10.226" v="841" actId="113"/>
          <ac:spMkLst>
            <pc:docMk/>
            <pc:sldMk cId="527824858" sldId="305"/>
            <ac:spMk id="7" creationId="{0FBC1E68-E6D7-4D93-A7A3-CECB9A7B9147}"/>
          </ac:spMkLst>
        </pc:spChg>
        <pc:graphicFrameChg chg="add del mod">
          <ac:chgData name="Javier Pérez Carrasco" userId="9a05148e10ebe119" providerId="LiveId" clId="{4DFC9BD1-1FBE-43F7-9FD3-B8E4F82E3AA3}" dt="2022-01-19T19:12:51.003" v="362"/>
          <ac:graphicFrameMkLst>
            <pc:docMk/>
            <pc:sldMk cId="527824858" sldId="305"/>
            <ac:graphicFrameMk id="2" creationId="{38EBF4D1-16D9-4884-B1B1-0ECB7F79D99A}"/>
          </ac:graphicFrameMkLst>
        </pc:graphicFrameChg>
      </pc:sldChg>
      <pc:sldChg chg="addSp modSp new mod">
        <pc:chgData name="Javier Pérez Carrasco" userId="9a05148e10ebe119" providerId="LiveId" clId="{4DFC9BD1-1FBE-43F7-9FD3-B8E4F82E3AA3}" dt="2022-01-23T18:43:13.413" v="842" actId="113"/>
        <pc:sldMkLst>
          <pc:docMk/>
          <pc:sldMk cId="2950443775" sldId="306"/>
        </pc:sldMkLst>
        <pc:spChg chg="add mod">
          <ac:chgData name="Javier Pérez Carrasco" userId="9a05148e10ebe119" providerId="LiveId" clId="{4DFC9BD1-1FBE-43F7-9FD3-B8E4F82E3AA3}" dt="2022-01-23T18:43:13.413" v="842" actId="113"/>
          <ac:spMkLst>
            <pc:docMk/>
            <pc:sldMk cId="2950443775" sldId="306"/>
            <ac:spMk id="3" creationId="{6AB3E7C7-9141-4806-8A88-69C66318C603}"/>
          </ac:spMkLst>
        </pc:spChg>
      </pc:sldChg>
      <pc:sldChg chg="addSp modSp new mod">
        <pc:chgData name="Javier Pérez Carrasco" userId="9a05148e10ebe119" providerId="LiveId" clId="{4DFC9BD1-1FBE-43F7-9FD3-B8E4F82E3AA3}" dt="2022-01-23T18:43:16.346" v="843" actId="113"/>
        <pc:sldMkLst>
          <pc:docMk/>
          <pc:sldMk cId="3344228355" sldId="307"/>
        </pc:sldMkLst>
        <pc:spChg chg="add mod">
          <ac:chgData name="Javier Pérez Carrasco" userId="9a05148e10ebe119" providerId="LiveId" clId="{4DFC9BD1-1FBE-43F7-9FD3-B8E4F82E3AA3}" dt="2022-01-23T18:43:16.346" v="843" actId="113"/>
          <ac:spMkLst>
            <pc:docMk/>
            <pc:sldMk cId="3344228355" sldId="307"/>
            <ac:spMk id="3" creationId="{885F5AB1-7D0A-4577-8123-12420D9523BE}"/>
          </ac:spMkLst>
        </pc:spChg>
      </pc:sldChg>
      <pc:sldChg chg="addSp modSp new mod">
        <pc:chgData name="Javier Pérez Carrasco" userId="9a05148e10ebe119" providerId="LiveId" clId="{4DFC9BD1-1FBE-43F7-9FD3-B8E4F82E3AA3}" dt="2022-01-23T18:43:19.452" v="844" actId="113"/>
        <pc:sldMkLst>
          <pc:docMk/>
          <pc:sldMk cId="2476598906" sldId="308"/>
        </pc:sldMkLst>
        <pc:spChg chg="add mod">
          <ac:chgData name="Javier Pérez Carrasco" userId="9a05148e10ebe119" providerId="LiveId" clId="{4DFC9BD1-1FBE-43F7-9FD3-B8E4F82E3AA3}" dt="2022-01-23T18:43:19.452" v="844" actId="113"/>
          <ac:spMkLst>
            <pc:docMk/>
            <pc:sldMk cId="2476598906" sldId="308"/>
            <ac:spMk id="3" creationId="{B96C9B50-93C8-4F39-925B-70E1080446EB}"/>
          </ac:spMkLst>
        </pc:spChg>
      </pc:sldChg>
      <pc:sldChg chg="addSp modSp new mod">
        <pc:chgData name="Javier Pérez Carrasco" userId="9a05148e10ebe119" providerId="LiveId" clId="{4DFC9BD1-1FBE-43F7-9FD3-B8E4F82E3AA3}" dt="2022-01-23T18:43:22.635" v="845" actId="113"/>
        <pc:sldMkLst>
          <pc:docMk/>
          <pc:sldMk cId="2929204532" sldId="309"/>
        </pc:sldMkLst>
        <pc:spChg chg="add mod">
          <ac:chgData name="Javier Pérez Carrasco" userId="9a05148e10ebe119" providerId="LiveId" clId="{4DFC9BD1-1FBE-43F7-9FD3-B8E4F82E3AA3}" dt="2022-01-23T18:43:22.635" v="845" actId="113"/>
          <ac:spMkLst>
            <pc:docMk/>
            <pc:sldMk cId="2929204532" sldId="309"/>
            <ac:spMk id="3" creationId="{0A9D7E0E-E5F2-4169-BE76-7B890C873E53}"/>
          </ac:spMkLst>
        </pc:spChg>
      </pc:sldChg>
      <pc:sldChg chg="addSp modSp new mod">
        <pc:chgData name="Javier Pérez Carrasco" userId="9a05148e10ebe119" providerId="LiveId" clId="{4DFC9BD1-1FBE-43F7-9FD3-B8E4F82E3AA3}" dt="2022-01-23T18:43:31.774" v="847" actId="255"/>
        <pc:sldMkLst>
          <pc:docMk/>
          <pc:sldMk cId="3498722166" sldId="310"/>
        </pc:sldMkLst>
        <pc:spChg chg="add mod">
          <ac:chgData name="Javier Pérez Carrasco" userId="9a05148e10ebe119" providerId="LiveId" clId="{4DFC9BD1-1FBE-43F7-9FD3-B8E4F82E3AA3}" dt="2022-01-23T18:43:31.774" v="847" actId="255"/>
          <ac:spMkLst>
            <pc:docMk/>
            <pc:sldMk cId="3498722166" sldId="310"/>
            <ac:spMk id="3" creationId="{B426F787-E009-4ADB-BEB0-2EB471FE2E04}"/>
          </ac:spMkLst>
        </pc:spChg>
      </pc:sldChg>
      <pc:sldChg chg="addSp delSp modSp new mod setBg">
        <pc:chgData name="Javier Pérez Carrasco" userId="9a05148e10ebe119" providerId="LiveId" clId="{4DFC9BD1-1FBE-43F7-9FD3-B8E4F82E3AA3}" dt="2022-01-23T18:44:04.315" v="857" actId="1076"/>
        <pc:sldMkLst>
          <pc:docMk/>
          <pc:sldMk cId="4191591293" sldId="311"/>
        </pc:sldMkLst>
        <pc:spChg chg="add del">
          <ac:chgData name="Javier Pérez Carrasco" userId="9a05148e10ebe119" providerId="LiveId" clId="{4DFC9BD1-1FBE-43F7-9FD3-B8E4F82E3AA3}" dt="2022-01-19T19:08:55.027" v="264" actId="22"/>
          <ac:spMkLst>
            <pc:docMk/>
            <pc:sldMk cId="4191591293" sldId="311"/>
            <ac:spMk id="3" creationId="{E64A1D6F-2BC4-4AB7-9D63-EFEFB510C827}"/>
          </ac:spMkLst>
        </pc:spChg>
        <pc:spChg chg="add mod">
          <ac:chgData name="Javier Pérez Carrasco" userId="9a05148e10ebe119" providerId="LiveId" clId="{4DFC9BD1-1FBE-43F7-9FD3-B8E4F82E3AA3}" dt="2022-01-23T18:44:04.315" v="857" actId="1076"/>
          <ac:spMkLst>
            <pc:docMk/>
            <pc:sldMk cId="4191591293" sldId="311"/>
            <ac:spMk id="5" creationId="{982E1D8C-272C-4ADF-84DA-B2E8C75F1943}"/>
          </ac:spMkLst>
        </pc:spChg>
        <pc:spChg chg="add del">
          <ac:chgData name="Javier Pérez Carrasco" userId="9a05148e10ebe119" providerId="LiveId" clId="{4DFC9BD1-1FBE-43F7-9FD3-B8E4F82E3AA3}" dt="2022-01-23T18:43:57.102" v="851" actId="26606"/>
          <ac:spMkLst>
            <pc:docMk/>
            <pc:sldMk cId="4191591293" sldId="311"/>
            <ac:spMk id="22" creationId="{A65AC7D1-EAA9-48F5-B509-60A7F50BF703}"/>
          </ac:spMkLst>
        </pc:spChg>
        <pc:spChg chg="add del">
          <ac:chgData name="Javier Pérez Carrasco" userId="9a05148e10ebe119" providerId="LiveId" clId="{4DFC9BD1-1FBE-43F7-9FD3-B8E4F82E3AA3}" dt="2022-01-23T18:43:57.102" v="851" actId="26606"/>
          <ac:spMkLst>
            <pc:docMk/>
            <pc:sldMk cId="4191591293" sldId="311"/>
            <ac:spMk id="24" creationId="{D6320AF9-619A-4175-865B-5663E1AEF4C5}"/>
          </ac:spMkLst>
        </pc:spChg>
        <pc:spChg chg="add del">
          <ac:chgData name="Javier Pérez Carrasco" userId="9a05148e10ebe119" providerId="LiveId" clId="{4DFC9BD1-1FBE-43F7-9FD3-B8E4F82E3AA3}" dt="2022-01-23T18:43:57.102" v="851" actId="26606"/>
          <ac:spMkLst>
            <pc:docMk/>
            <pc:sldMk cId="4191591293" sldId="311"/>
            <ac:spMk id="30" creationId="{7E018740-5C2B-4A41-AC1A-7E68D1EC1954}"/>
          </ac:spMkLst>
        </pc:spChg>
        <pc:spChg chg="add del">
          <ac:chgData name="Javier Pérez Carrasco" userId="9a05148e10ebe119" providerId="LiveId" clId="{4DFC9BD1-1FBE-43F7-9FD3-B8E4F82E3AA3}" dt="2022-01-23T18:43:57.102" v="851" actId="26606"/>
          <ac:spMkLst>
            <pc:docMk/>
            <pc:sldMk cId="4191591293" sldId="311"/>
            <ac:spMk id="32" creationId="{166F75A4-C475-4941-8EE2-B80A06A2C1BB}"/>
          </ac:spMkLst>
        </pc:spChg>
        <pc:spChg chg="add del">
          <ac:chgData name="Javier Pérez Carrasco" userId="9a05148e10ebe119" providerId="LiveId" clId="{4DFC9BD1-1FBE-43F7-9FD3-B8E4F82E3AA3}" dt="2022-01-23T18:43:57.102" v="851" actId="26606"/>
          <ac:spMkLst>
            <pc:docMk/>
            <pc:sldMk cId="4191591293" sldId="311"/>
            <ac:spMk id="34" creationId="{A032553A-72E8-4B0D-8405-FF9771C9AF05}"/>
          </ac:spMkLst>
        </pc:spChg>
        <pc:spChg chg="add del">
          <ac:chgData name="Javier Pérez Carrasco" userId="9a05148e10ebe119" providerId="LiveId" clId="{4DFC9BD1-1FBE-43F7-9FD3-B8E4F82E3AA3}" dt="2022-01-23T18:43:57.102" v="851" actId="26606"/>
          <ac:spMkLst>
            <pc:docMk/>
            <pc:sldMk cId="4191591293" sldId="311"/>
            <ac:spMk id="36" creationId="{765800AC-C3B9-498E-87BC-29FAE4C76B21}"/>
          </ac:spMkLst>
        </pc:spChg>
        <pc:spChg chg="add del">
          <ac:chgData name="Javier Pérez Carrasco" userId="9a05148e10ebe119" providerId="LiveId" clId="{4DFC9BD1-1FBE-43F7-9FD3-B8E4F82E3AA3}" dt="2022-01-23T18:43:57.102" v="851" actId="26606"/>
          <ac:spMkLst>
            <pc:docMk/>
            <pc:sldMk cId="4191591293" sldId="311"/>
            <ac:spMk id="38" creationId="{1F9D6ACB-2FF4-49F9-978A-E0D5327FC635}"/>
          </ac:spMkLst>
        </pc:spChg>
        <pc:spChg chg="add del">
          <ac:chgData name="Javier Pérez Carrasco" userId="9a05148e10ebe119" providerId="LiveId" clId="{4DFC9BD1-1FBE-43F7-9FD3-B8E4F82E3AA3}" dt="2022-01-23T18:43:57.102" v="851" actId="26606"/>
          <ac:spMkLst>
            <pc:docMk/>
            <pc:sldMk cId="4191591293" sldId="311"/>
            <ac:spMk id="40" creationId="{142BFA2A-77A0-4F60-A32A-685681C84889}"/>
          </ac:spMkLst>
        </pc:spChg>
        <pc:spChg chg="add del">
          <ac:chgData name="Javier Pérez Carrasco" userId="9a05148e10ebe119" providerId="LiveId" clId="{4DFC9BD1-1FBE-43F7-9FD3-B8E4F82E3AA3}" dt="2022-01-23T18:44:01.956" v="855" actId="26606"/>
          <ac:spMkLst>
            <pc:docMk/>
            <pc:sldMk cId="4191591293" sldId="311"/>
            <ac:spMk id="46" creationId="{E80B86A7-A1EC-475B-9166-88902B033A38}"/>
          </ac:spMkLst>
        </pc:spChg>
        <pc:spChg chg="add del">
          <ac:chgData name="Javier Pérez Carrasco" userId="9a05148e10ebe119" providerId="LiveId" clId="{4DFC9BD1-1FBE-43F7-9FD3-B8E4F82E3AA3}" dt="2022-01-23T18:44:01.956" v="855" actId="26606"/>
          <ac:spMkLst>
            <pc:docMk/>
            <pc:sldMk cId="4191591293" sldId="311"/>
            <ac:spMk id="47" creationId="{C2C29CB1-9F74-4879-A6AF-AEA67B6F1F4D}"/>
          </ac:spMkLst>
        </pc:spChg>
        <pc:spChg chg="add del">
          <ac:chgData name="Javier Pérez Carrasco" userId="9a05148e10ebe119" providerId="LiveId" clId="{4DFC9BD1-1FBE-43F7-9FD3-B8E4F82E3AA3}" dt="2022-01-23T18:44:01.956" v="855" actId="26606"/>
          <ac:spMkLst>
            <pc:docMk/>
            <pc:sldMk cId="4191591293" sldId="311"/>
            <ac:spMk id="48" creationId="{7E2C7115-5336-410C-AD71-0F0952A2E5A7}"/>
          </ac:spMkLst>
        </pc:spChg>
        <pc:grpChg chg="add del">
          <ac:chgData name="Javier Pérez Carrasco" userId="9a05148e10ebe119" providerId="LiveId" clId="{4DFC9BD1-1FBE-43F7-9FD3-B8E4F82E3AA3}" dt="2022-01-23T18:43:57.102" v="851" actId="26606"/>
          <ac:grpSpMkLst>
            <pc:docMk/>
            <pc:sldMk cId="4191591293" sldId="311"/>
            <ac:grpSpMk id="10" creationId="{FFA844EB-B4EF-4B2F-95CF-9E5C16B5B4BB}"/>
          </ac:grpSpMkLst>
        </pc:grpChg>
        <pc:grpChg chg="add del">
          <ac:chgData name="Javier Pérez Carrasco" userId="9a05148e10ebe119" providerId="LiveId" clId="{4DFC9BD1-1FBE-43F7-9FD3-B8E4F82E3AA3}" dt="2022-01-23T18:43:58.977" v="853" actId="26606"/>
          <ac:grpSpMkLst>
            <pc:docMk/>
            <pc:sldMk cId="4191591293" sldId="311"/>
            <ac:grpSpMk id="42" creationId="{FFA844EB-B4EF-4B2F-95CF-9E5C16B5B4BB}"/>
          </ac:grpSpMkLst>
        </pc:grpChg>
        <pc:grpChg chg="add del">
          <ac:chgData name="Javier Pérez Carrasco" userId="9a05148e10ebe119" providerId="LiveId" clId="{4DFC9BD1-1FBE-43F7-9FD3-B8E4F82E3AA3}" dt="2022-01-23T18:44:01.956" v="855" actId="26606"/>
          <ac:grpSpMkLst>
            <pc:docMk/>
            <pc:sldMk cId="4191591293" sldId="311"/>
            <ac:grpSpMk id="45" creationId="{FFA844EB-B4EF-4B2F-95CF-9E5C16B5B4BB}"/>
          </ac:grpSpMkLst>
        </pc:grpChg>
        <pc:cxnChg chg="add del">
          <ac:chgData name="Javier Pérez Carrasco" userId="9a05148e10ebe119" providerId="LiveId" clId="{4DFC9BD1-1FBE-43F7-9FD3-B8E4F82E3AA3}" dt="2022-01-23T18:43:57.102" v="851" actId="26606"/>
          <ac:cxnSpMkLst>
            <pc:docMk/>
            <pc:sldMk cId="4191591293" sldId="311"/>
            <ac:cxnSpMk id="26" creationId="{063B6EC6-D752-4EE7-908B-F8F19E8C7FEA}"/>
          </ac:cxnSpMkLst>
        </pc:cxnChg>
        <pc:cxnChg chg="add del">
          <ac:chgData name="Javier Pérez Carrasco" userId="9a05148e10ebe119" providerId="LiveId" clId="{4DFC9BD1-1FBE-43F7-9FD3-B8E4F82E3AA3}" dt="2022-01-23T18:43:57.102" v="851" actId="26606"/>
          <ac:cxnSpMkLst>
            <pc:docMk/>
            <pc:sldMk cId="4191591293" sldId="311"/>
            <ac:cxnSpMk id="28" creationId="{EFECD4E8-AD3E-4228-82A2-9461958EA94D}"/>
          </ac:cxnSpMkLst>
        </pc:cxnChg>
        <pc:cxnChg chg="add del">
          <ac:chgData name="Javier Pérez Carrasco" userId="9a05148e10ebe119" providerId="LiveId" clId="{4DFC9BD1-1FBE-43F7-9FD3-B8E4F82E3AA3}" dt="2022-01-23T18:43:58.977" v="853" actId="26606"/>
          <ac:cxnSpMkLst>
            <pc:docMk/>
            <pc:sldMk cId="4191591293" sldId="311"/>
            <ac:cxnSpMk id="43" creationId="{0B5F7E3B-C5F1-40E0-A491-558BAFBC1127}"/>
          </ac:cxnSpMkLst>
        </pc:cxnChg>
      </pc:sldChg>
      <pc:sldChg chg="addSp modSp new mod">
        <pc:chgData name="Javier Pérez Carrasco" userId="9a05148e10ebe119" providerId="LiveId" clId="{4DFC9BD1-1FBE-43F7-9FD3-B8E4F82E3AA3}" dt="2022-01-23T18:17:14.343" v="618" actId="6549"/>
        <pc:sldMkLst>
          <pc:docMk/>
          <pc:sldMk cId="1684547269" sldId="312"/>
        </pc:sldMkLst>
        <pc:spChg chg="add mod">
          <ac:chgData name="Javier Pérez Carrasco" userId="9a05148e10ebe119" providerId="LiveId" clId="{4DFC9BD1-1FBE-43F7-9FD3-B8E4F82E3AA3}" dt="2022-01-23T18:17:14.343" v="618" actId="6549"/>
          <ac:spMkLst>
            <pc:docMk/>
            <pc:sldMk cId="1684547269" sldId="312"/>
            <ac:spMk id="3" creationId="{C2F87307-A80A-4A5B-AABA-10732318405C}"/>
          </ac:spMkLst>
        </pc:spChg>
      </pc:sldChg>
    </pc:docChg>
  </pc:docChgLst>
  <pc:docChgLst>
    <pc:chgData name="Javier Pérez Carrasco" userId="9a05148e10ebe119" providerId="LiveId" clId="{8F820286-DF43-45C9-8D0E-914BCC1EE89A}"/>
    <pc:docChg chg="undo custSel modSld">
      <pc:chgData name="Javier Pérez Carrasco" userId="9a05148e10ebe119" providerId="LiveId" clId="{8F820286-DF43-45C9-8D0E-914BCC1EE89A}" dt="2022-06-13T12:11:54.885" v="159" actId="207"/>
      <pc:docMkLst>
        <pc:docMk/>
      </pc:docMkLst>
      <pc:sldChg chg="addSp delSp modSp mod">
        <pc:chgData name="Javier Pérez Carrasco" userId="9a05148e10ebe119" providerId="LiveId" clId="{8F820286-DF43-45C9-8D0E-914BCC1EE89A}" dt="2022-06-13T12:04:42.053" v="10" actId="1076"/>
        <pc:sldMkLst>
          <pc:docMk/>
          <pc:sldMk cId="3420462156" sldId="256"/>
        </pc:sldMkLst>
        <pc:picChg chg="del">
          <ac:chgData name="Javier Pérez Carrasco" userId="9a05148e10ebe119" providerId="LiveId" clId="{8F820286-DF43-45C9-8D0E-914BCC1EE89A}" dt="2022-06-13T12:03:16.333" v="1" actId="478"/>
          <ac:picMkLst>
            <pc:docMk/>
            <pc:sldMk cId="3420462156" sldId="256"/>
            <ac:picMk id="4" creationId="{EFEE3F35-6B82-4678-A58E-25F29DFBDAA8}"/>
          </ac:picMkLst>
        </pc:picChg>
        <pc:picChg chg="del">
          <ac:chgData name="Javier Pérez Carrasco" userId="9a05148e10ebe119" providerId="LiveId" clId="{8F820286-DF43-45C9-8D0E-914BCC1EE89A}" dt="2022-06-13T11:58:34.875" v="0" actId="478"/>
          <ac:picMkLst>
            <pc:docMk/>
            <pc:sldMk cId="3420462156" sldId="256"/>
            <ac:picMk id="5" creationId="{EF4038F9-6039-45C1-9D03-77DB251BF7EB}"/>
          </ac:picMkLst>
        </pc:picChg>
        <pc:picChg chg="add del mod">
          <ac:chgData name="Javier Pérez Carrasco" userId="9a05148e10ebe119" providerId="LiveId" clId="{8F820286-DF43-45C9-8D0E-914BCC1EE89A}" dt="2022-06-13T12:04:16.329" v="5" actId="478"/>
          <ac:picMkLst>
            <pc:docMk/>
            <pc:sldMk cId="3420462156" sldId="256"/>
            <ac:picMk id="6" creationId="{AED550BB-DE82-73D4-5273-458E84ED4293}"/>
          </ac:picMkLst>
        </pc:picChg>
        <pc:picChg chg="add mod">
          <ac:chgData name="Javier Pérez Carrasco" userId="9a05148e10ebe119" providerId="LiveId" clId="{8F820286-DF43-45C9-8D0E-914BCC1EE89A}" dt="2022-06-13T12:04:42.053" v="10" actId="1076"/>
          <ac:picMkLst>
            <pc:docMk/>
            <pc:sldMk cId="3420462156" sldId="256"/>
            <ac:picMk id="7" creationId="{7F546866-6B1F-FA95-2BFE-22F0105F74DF}"/>
          </ac:picMkLst>
        </pc:picChg>
      </pc:sldChg>
      <pc:sldChg chg="modSp mod">
        <pc:chgData name="Javier Pérez Carrasco" userId="9a05148e10ebe119" providerId="LiveId" clId="{8F820286-DF43-45C9-8D0E-914BCC1EE89A}" dt="2022-06-13T12:08:36.101" v="52" actId="27636"/>
        <pc:sldMkLst>
          <pc:docMk/>
          <pc:sldMk cId="877476859" sldId="269"/>
        </pc:sldMkLst>
        <pc:spChg chg="mod">
          <ac:chgData name="Javier Pérez Carrasco" userId="9a05148e10ebe119" providerId="LiveId" clId="{8F820286-DF43-45C9-8D0E-914BCC1EE89A}" dt="2022-06-13T12:08:36.101" v="52" actId="27636"/>
          <ac:spMkLst>
            <pc:docMk/>
            <pc:sldMk cId="877476859" sldId="269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8F820286-DF43-45C9-8D0E-914BCC1EE89A}" dt="2022-06-13T12:06:11.790" v="17" actId="123"/>
        <pc:sldMkLst>
          <pc:docMk/>
          <pc:sldMk cId="3289008610" sldId="272"/>
        </pc:sldMkLst>
        <pc:spChg chg="mod">
          <ac:chgData name="Javier Pérez Carrasco" userId="9a05148e10ebe119" providerId="LiveId" clId="{8F820286-DF43-45C9-8D0E-914BCC1EE89A}" dt="2022-06-13T12:06:11.790" v="17" actId="123"/>
          <ac:spMkLst>
            <pc:docMk/>
            <pc:sldMk cId="3289008610" sldId="272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8F820286-DF43-45C9-8D0E-914BCC1EE89A}" dt="2022-06-13T12:07:51.824" v="45" actId="27636"/>
        <pc:sldMkLst>
          <pc:docMk/>
          <pc:sldMk cId="4110398127" sldId="273"/>
        </pc:sldMkLst>
        <pc:spChg chg="mod">
          <ac:chgData name="Javier Pérez Carrasco" userId="9a05148e10ebe119" providerId="LiveId" clId="{8F820286-DF43-45C9-8D0E-914BCC1EE89A}" dt="2022-06-13T12:07:51.824" v="45" actId="27636"/>
          <ac:spMkLst>
            <pc:docMk/>
            <pc:sldMk cId="4110398127" sldId="273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8F820286-DF43-45C9-8D0E-914BCC1EE89A}" dt="2022-06-13T12:07:38.858" v="41" actId="27636"/>
        <pc:sldMkLst>
          <pc:docMk/>
          <pc:sldMk cId="1777911450" sldId="274"/>
        </pc:sldMkLst>
        <pc:spChg chg="mod">
          <ac:chgData name="Javier Pérez Carrasco" userId="9a05148e10ebe119" providerId="LiveId" clId="{8F820286-DF43-45C9-8D0E-914BCC1EE89A}" dt="2022-06-13T12:07:38.858" v="41" actId="27636"/>
          <ac:spMkLst>
            <pc:docMk/>
            <pc:sldMk cId="1777911450" sldId="274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8F820286-DF43-45C9-8D0E-914BCC1EE89A}" dt="2022-06-13T12:08:56.209" v="56" actId="2710"/>
        <pc:sldMkLst>
          <pc:docMk/>
          <pc:sldMk cId="2158159320" sldId="281"/>
        </pc:sldMkLst>
        <pc:spChg chg="mod">
          <ac:chgData name="Javier Pérez Carrasco" userId="9a05148e10ebe119" providerId="LiveId" clId="{8F820286-DF43-45C9-8D0E-914BCC1EE89A}" dt="2022-06-13T12:08:56.209" v="56" actId="2710"/>
          <ac:spMkLst>
            <pc:docMk/>
            <pc:sldMk cId="2158159320" sldId="281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8F820286-DF43-45C9-8D0E-914BCC1EE89A}" dt="2022-06-13T12:06:28.868" v="21" actId="27636"/>
        <pc:sldMkLst>
          <pc:docMk/>
          <pc:sldMk cId="2070820401" sldId="282"/>
        </pc:sldMkLst>
        <pc:spChg chg="mod">
          <ac:chgData name="Javier Pérez Carrasco" userId="9a05148e10ebe119" providerId="LiveId" clId="{8F820286-DF43-45C9-8D0E-914BCC1EE89A}" dt="2022-06-13T12:06:28.868" v="21" actId="27636"/>
          <ac:spMkLst>
            <pc:docMk/>
            <pc:sldMk cId="2070820401" sldId="282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8F820286-DF43-45C9-8D0E-914BCC1EE89A}" dt="2022-06-13T12:06:47.602" v="26" actId="14100"/>
        <pc:sldMkLst>
          <pc:docMk/>
          <pc:sldMk cId="3586710384" sldId="285"/>
        </pc:sldMkLst>
        <pc:spChg chg="mod">
          <ac:chgData name="Javier Pérez Carrasco" userId="9a05148e10ebe119" providerId="LiveId" clId="{8F820286-DF43-45C9-8D0E-914BCC1EE89A}" dt="2022-06-13T12:06:47.602" v="26" actId="14100"/>
          <ac:spMkLst>
            <pc:docMk/>
            <pc:sldMk cId="3586710384" sldId="285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8F820286-DF43-45C9-8D0E-914BCC1EE89A}" dt="2022-06-13T12:08:10.006" v="46" actId="255"/>
        <pc:sldMkLst>
          <pc:docMk/>
          <pc:sldMk cId="272662141" sldId="287"/>
        </pc:sldMkLst>
        <pc:spChg chg="mod">
          <ac:chgData name="Javier Pérez Carrasco" userId="9a05148e10ebe119" providerId="LiveId" clId="{8F820286-DF43-45C9-8D0E-914BCC1EE89A}" dt="2022-06-13T12:08:10.006" v="46" actId="255"/>
          <ac:spMkLst>
            <pc:docMk/>
            <pc:sldMk cId="272662141" sldId="287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8F820286-DF43-45C9-8D0E-914BCC1EE89A}" dt="2022-06-13T12:07:23.084" v="35" actId="14100"/>
        <pc:sldMkLst>
          <pc:docMk/>
          <pc:sldMk cId="2205983540" sldId="288"/>
        </pc:sldMkLst>
        <pc:spChg chg="mod">
          <ac:chgData name="Javier Pérez Carrasco" userId="9a05148e10ebe119" providerId="LiveId" clId="{8F820286-DF43-45C9-8D0E-914BCC1EE89A}" dt="2022-06-13T12:07:23.084" v="35" actId="14100"/>
          <ac:spMkLst>
            <pc:docMk/>
            <pc:sldMk cId="2205983540" sldId="288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8F820286-DF43-45C9-8D0E-914BCC1EE89A}" dt="2022-06-13T12:07:01.486" v="31" actId="14100"/>
        <pc:sldMkLst>
          <pc:docMk/>
          <pc:sldMk cId="1436020152" sldId="291"/>
        </pc:sldMkLst>
        <pc:spChg chg="mod">
          <ac:chgData name="Javier Pérez Carrasco" userId="9a05148e10ebe119" providerId="LiveId" clId="{8F820286-DF43-45C9-8D0E-914BCC1EE89A}" dt="2022-06-13T12:07:01.486" v="31" actId="14100"/>
          <ac:spMkLst>
            <pc:docMk/>
            <pc:sldMk cId="1436020152" sldId="291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8F820286-DF43-45C9-8D0E-914BCC1EE89A}" dt="2022-06-13T12:04:53.716" v="14" actId="27636"/>
        <pc:sldMkLst>
          <pc:docMk/>
          <pc:sldMk cId="326646197" sldId="299"/>
        </pc:sldMkLst>
        <pc:spChg chg="mod">
          <ac:chgData name="Javier Pérez Carrasco" userId="9a05148e10ebe119" providerId="LiveId" clId="{8F820286-DF43-45C9-8D0E-914BCC1EE89A}" dt="2022-06-13T12:04:53.716" v="14" actId="27636"/>
          <ac:spMkLst>
            <pc:docMk/>
            <pc:sldMk cId="326646197" sldId="299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8F820286-DF43-45C9-8D0E-914BCC1EE89A}" dt="2022-06-13T12:09:05.039" v="57" actId="255"/>
        <pc:sldMkLst>
          <pc:docMk/>
          <pc:sldMk cId="1219559739" sldId="300"/>
        </pc:sldMkLst>
        <pc:spChg chg="mod">
          <ac:chgData name="Javier Pérez Carrasco" userId="9a05148e10ebe119" providerId="LiveId" clId="{8F820286-DF43-45C9-8D0E-914BCC1EE89A}" dt="2022-06-13T12:09:05.039" v="57" actId="255"/>
          <ac:spMkLst>
            <pc:docMk/>
            <pc:sldMk cId="1219559739" sldId="300"/>
            <ac:spMk id="3" creationId="{9D9F062B-2FCB-4D66-A820-514B044E98EF}"/>
          </ac:spMkLst>
        </pc:spChg>
      </pc:sldChg>
      <pc:sldChg chg="modSp mod">
        <pc:chgData name="Javier Pérez Carrasco" userId="9a05148e10ebe119" providerId="LiveId" clId="{8F820286-DF43-45C9-8D0E-914BCC1EE89A}" dt="2022-06-13T12:08:24.759" v="48" actId="1076"/>
        <pc:sldMkLst>
          <pc:docMk/>
          <pc:sldMk cId="3836768005" sldId="301"/>
        </pc:sldMkLst>
        <pc:spChg chg="mod">
          <ac:chgData name="Javier Pérez Carrasco" userId="9a05148e10ebe119" providerId="LiveId" clId="{8F820286-DF43-45C9-8D0E-914BCC1EE89A}" dt="2022-06-13T12:08:24.759" v="48" actId="1076"/>
          <ac:spMkLst>
            <pc:docMk/>
            <pc:sldMk cId="3836768005" sldId="301"/>
            <ac:spMk id="3" creationId="{9004BC3E-5621-413D-A5D0-1B3B1B363088}"/>
          </ac:spMkLst>
        </pc:spChg>
      </pc:sldChg>
      <pc:sldChg chg="modSp mod">
        <pc:chgData name="Javier Pérez Carrasco" userId="9a05148e10ebe119" providerId="LiveId" clId="{8F820286-DF43-45C9-8D0E-914BCC1EE89A}" dt="2022-06-13T12:09:19.797" v="59" actId="14100"/>
        <pc:sldMkLst>
          <pc:docMk/>
          <pc:sldMk cId="1474167973" sldId="302"/>
        </pc:sldMkLst>
        <pc:spChg chg="mod">
          <ac:chgData name="Javier Pérez Carrasco" userId="9a05148e10ebe119" providerId="LiveId" clId="{8F820286-DF43-45C9-8D0E-914BCC1EE89A}" dt="2022-06-13T12:09:19.797" v="59" actId="14100"/>
          <ac:spMkLst>
            <pc:docMk/>
            <pc:sldMk cId="1474167973" sldId="302"/>
            <ac:spMk id="3" creationId="{FF185899-5DD2-41DE-A4C1-9EB949B76CF4}"/>
          </ac:spMkLst>
        </pc:spChg>
      </pc:sldChg>
      <pc:sldChg chg="modSp mod">
        <pc:chgData name="Javier Pérez Carrasco" userId="9a05148e10ebe119" providerId="LiveId" clId="{8F820286-DF43-45C9-8D0E-914BCC1EE89A}" dt="2022-06-13T12:09:42.935" v="63" actId="1076"/>
        <pc:sldMkLst>
          <pc:docMk/>
          <pc:sldMk cId="128214135" sldId="303"/>
        </pc:sldMkLst>
        <pc:spChg chg="mod">
          <ac:chgData name="Javier Pérez Carrasco" userId="9a05148e10ebe119" providerId="LiveId" clId="{8F820286-DF43-45C9-8D0E-914BCC1EE89A}" dt="2022-06-13T12:09:42.935" v="63" actId="1076"/>
          <ac:spMkLst>
            <pc:docMk/>
            <pc:sldMk cId="128214135" sldId="303"/>
            <ac:spMk id="3" creationId="{BFEC8EFD-7C7E-4023-AB38-A52362108985}"/>
          </ac:spMkLst>
        </pc:spChg>
      </pc:sldChg>
      <pc:sldChg chg="modSp mod">
        <pc:chgData name="Javier Pérez Carrasco" userId="9a05148e10ebe119" providerId="LiveId" clId="{8F820286-DF43-45C9-8D0E-914BCC1EE89A}" dt="2022-06-13T12:09:57.680" v="65" actId="2710"/>
        <pc:sldMkLst>
          <pc:docMk/>
          <pc:sldMk cId="3055947721" sldId="304"/>
        </pc:sldMkLst>
        <pc:spChg chg="mod">
          <ac:chgData name="Javier Pérez Carrasco" userId="9a05148e10ebe119" providerId="LiveId" clId="{8F820286-DF43-45C9-8D0E-914BCC1EE89A}" dt="2022-06-13T12:09:57.680" v="65" actId="2710"/>
          <ac:spMkLst>
            <pc:docMk/>
            <pc:sldMk cId="3055947721" sldId="304"/>
            <ac:spMk id="3" creationId="{5B89996A-E22C-4BCD-BB46-74E58BFB3D06}"/>
          </ac:spMkLst>
        </pc:spChg>
      </pc:sldChg>
      <pc:sldChg chg="modSp mod">
        <pc:chgData name="Javier Pérez Carrasco" userId="9a05148e10ebe119" providerId="LiveId" clId="{8F820286-DF43-45C9-8D0E-914BCC1EE89A}" dt="2022-06-13T12:10:19.470" v="68" actId="1076"/>
        <pc:sldMkLst>
          <pc:docMk/>
          <pc:sldMk cId="3344228355" sldId="307"/>
        </pc:sldMkLst>
        <pc:spChg chg="mod">
          <ac:chgData name="Javier Pérez Carrasco" userId="9a05148e10ebe119" providerId="LiveId" clId="{8F820286-DF43-45C9-8D0E-914BCC1EE89A}" dt="2022-06-13T12:10:19.470" v="68" actId="1076"/>
          <ac:spMkLst>
            <pc:docMk/>
            <pc:sldMk cId="3344228355" sldId="307"/>
            <ac:spMk id="3" creationId="{885F5AB1-7D0A-4577-8123-12420D9523BE}"/>
          </ac:spMkLst>
        </pc:spChg>
      </pc:sldChg>
      <pc:sldChg chg="modSp mod">
        <pc:chgData name="Javier Pérez Carrasco" userId="9a05148e10ebe119" providerId="LiveId" clId="{8F820286-DF43-45C9-8D0E-914BCC1EE89A}" dt="2022-06-13T12:10:33.025" v="71" actId="1076"/>
        <pc:sldMkLst>
          <pc:docMk/>
          <pc:sldMk cId="2476598906" sldId="308"/>
        </pc:sldMkLst>
        <pc:spChg chg="mod">
          <ac:chgData name="Javier Pérez Carrasco" userId="9a05148e10ebe119" providerId="LiveId" clId="{8F820286-DF43-45C9-8D0E-914BCC1EE89A}" dt="2022-06-13T12:10:33.025" v="71" actId="1076"/>
          <ac:spMkLst>
            <pc:docMk/>
            <pc:sldMk cId="2476598906" sldId="308"/>
            <ac:spMk id="3" creationId="{B96C9B50-93C8-4F39-925B-70E1080446EB}"/>
          </ac:spMkLst>
        </pc:spChg>
      </pc:sldChg>
      <pc:sldChg chg="modSp mod">
        <pc:chgData name="Javier Pérez Carrasco" userId="9a05148e10ebe119" providerId="LiveId" clId="{8F820286-DF43-45C9-8D0E-914BCC1EE89A}" dt="2022-06-13T12:11:09.878" v="156" actId="14100"/>
        <pc:sldMkLst>
          <pc:docMk/>
          <pc:sldMk cId="2929204532" sldId="309"/>
        </pc:sldMkLst>
        <pc:spChg chg="mod">
          <ac:chgData name="Javier Pérez Carrasco" userId="9a05148e10ebe119" providerId="LiveId" clId="{8F820286-DF43-45C9-8D0E-914BCC1EE89A}" dt="2022-06-13T12:11:09.878" v="156" actId="14100"/>
          <ac:spMkLst>
            <pc:docMk/>
            <pc:sldMk cId="2929204532" sldId="309"/>
            <ac:spMk id="3" creationId="{0A9D7E0E-E5F2-4169-BE76-7B890C873E53}"/>
          </ac:spMkLst>
        </pc:spChg>
      </pc:sldChg>
      <pc:sldChg chg="modSp mod">
        <pc:chgData name="Javier Pérez Carrasco" userId="9a05148e10ebe119" providerId="LiveId" clId="{8F820286-DF43-45C9-8D0E-914BCC1EE89A}" dt="2022-06-13T12:11:21.557" v="158" actId="1076"/>
        <pc:sldMkLst>
          <pc:docMk/>
          <pc:sldMk cId="3498722166" sldId="310"/>
        </pc:sldMkLst>
        <pc:spChg chg="mod">
          <ac:chgData name="Javier Pérez Carrasco" userId="9a05148e10ebe119" providerId="LiveId" clId="{8F820286-DF43-45C9-8D0E-914BCC1EE89A}" dt="2022-06-13T12:11:21.557" v="158" actId="1076"/>
          <ac:spMkLst>
            <pc:docMk/>
            <pc:sldMk cId="3498722166" sldId="310"/>
            <ac:spMk id="3" creationId="{B426F787-E009-4ADB-BEB0-2EB471FE2E04}"/>
          </ac:spMkLst>
        </pc:spChg>
      </pc:sldChg>
      <pc:sldChg chg="modSp mod">
        <pc:chgData name="Javier Pérez Carrasco" userId="9a05148e10ebe119" providerId="LiveId" clId="{8F820286-DF43-45C9-8D0E-914BCC1EE89A}" dt="2022-06-13T12:11:54.885" v="159" actId="207"/>
        <pc:sldMkLst>
          <pc:docMk/>
          <pc:sldMk cId="2414090209" sldId="313"/>
        </pc:sldMkLst>
        <pc:spChg chg="mod">
          <ac:chgData name="Javier Pérez Carrasco" userId="9a05148e10ebe119" providerId="LiveId" clId="{8F820286-DF43-45C9-8D0E-914BCC1EE89A}" dt="2022-06-13T12:11:54.885" v="159" actId="207"/>
          <ac:spMkLst>
            <pc:docMk/>
            <pc:sldMk cId="2414090209" sldId="313"/>
            <ac:spMk id="2" creationId="{7ABC605F-9826-47AE-A077-A8B655739570}"/>
          </ac:spMkLst>
        </pc:spChg>
      </pc:sldChg>
    </pc:docChg>
  </pc:docChgLst>
  <pc:docChgLst>
    <pc:chgData userId="9a05148e10ebe119" providerId="LiveId" clId="{547C2F8E-DC92-4EAF-AF80-62291BDD9137}"/>
    <pc:docChg chg="modSld">
      <pc:chgData name="" userId="9a05148e10ebe119" providerId="LiveId" clId="{547C2F8E-DC92-4EAF-AF80-62291BDD9137}" dt="2022-01-16T21:17:47.168" v="1" actId="6549"/>
      <pc:docMkLst>
        <pc:docMk/>
      </pc:docMkLst>
    </pc:docChg>
  </pc:docChgLst>
  <pc:docChgLst>
    <pc:chgData userId="9a05148e10ebe119" providerId="LiveId" clId="{965D0058-7214-452B-8B14-BE84C2164430}"/>
    <pc:docChg chg="undo custSel modSld">
      <pc:chgData name="" userId="9a05148e10ebe119" providerId="LiveId" clId="{965D0058-7214-452B-8B14-BE84C2164430}" dt="2022-01-23T23:20:09.750" v="271" actId="20577"/>
      <pc:docMkLst>
        <pc:docMk/>
      </pc:docMkLst>
      <pc:sldChg chg="modSp">
        <pc:chgData name="" userId="9a05148e10ebe119" providerId="LiveId" clId="{965D0058-7214-452B-8B14-BE84C2164430}" dt="2022-01-23T23:20:09.750" v="271" actId="20577"/>
        <pc:sldMkLst>
          <pc:docMk/>
          <pc:sldMk cId="2000391009" sldId="275"/>
        </pc:sldMkLst>
        <pc:spChg chg="mod">
          <ac:chgData name="" userId="9a05148e10ebe119" providerId="LiveId" clId="{965D0058-7214-452B-8B14-BE84C2164430}" dt="2022-01-23T23:20:09.750" v="271" actId="20577"/>
          <ac:spMkLst>
            <pc:docMk/>
            <pc:sldMk cId="2000391009" sldId="275"/>
            <ac:spMk id="3" creationId="{7C04E3D9-083E-46E9-9904-5A59FE6712D0}"/>
          </ac:spMkLst>
        </pc:spChg>
      </pc:sldChg>
    </pc:docChg>
  </pc:docChgLst>
  <pc:docChgLst>
    <pc:chgData name="Javier Pérez Carrasco" userId="9a05148e10ebe119" providerId="LiveId" clId="{F816D279-E60B-4354-A3F6-B25D74849DC4}"/>
    <pc:docChg chg="custSel modSld">
      <pc:chgData name="Javier Pérez Carrasco" userId="9a05148e10ebe119" providerId="LiveId" clId="{F816D279-E60B-4354-A3F6-B25D74849DC4}" dt="2022-01-31T16:56:08.026" v="227" actId="113"/>
      <pc:docMkLst>
        <pc:docMk/>
      </pc:docMkLst>
      <pc:sldChg chg="modSp mod">
        <pc:chgData name="Javier Pérez Carrasco" userId="9a05148e10ebe119" providerId="LiveId" clId="{F816D279-E60B-4354-A3F6-B25D74849DC4}" dt="2022-01-31T16:48:51.832" v="19" actId="20577"/>
        <pc:sldMkLst>
          <pc:docMk/>
          <pc:sldMk cId="3420462156" sldId="256"/>
        </pc:sldMkLst>
        <pc:spChg chg="mod">
          <ac:chgData name="Javier Pérez Carrasco" userId="9a05148e10ebe119" providerId="LiveId" clId="{F816D279-E60B-4354-A3F6-B25D74849DC4}" dt="2022-01-31T16:48:51.832" v="19" actId="20577"/>
          <ac:spMkLst>
            <pc:docMk/>
            <pc:sldMk cId="3420462156" sldId="256"/>
            <ac:spMk id="2" creationId="{CF7C1646-DF37-4011-B78C-4487D6ADB7DA}"/>
          </ac:spMkLst>
        </pc:spChg>
      </pc:sldChg>
      <pc:sldChg chg="modSp mod">
        <pc:chgData name="Javier Pérez Carrasco" userId="9a05148e10ebe119" providerId="LiveId" clId="{F816D279-E60B-4354-A3F6-B25D74849DC4}" dt="2022-01-31T16:52:54.371" v="159" actId="27636"/>
        <pc:sldMkLst>
          <pc:docMk/>
          <pc:sldMk cId="877476859" sldId="269"/>
        </pc:sldMkLst>
        <pc:spChg chg="mod">
          <ac:chgData name="Javier Pérez Carrasco" userId="9a05148e10ebe119" providerId="LiveId" clId="{F816D279-E60B-4354-A3F6-B25D74849DC4}" dt="2022-01-31T16:52:54.371" v="159" actId="27636"/>
          <ac:spMkLst>
            <pc:docMk/>
            <pc:sldMk cId="877476859" sldId="269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49:56.291" v="26" actId="20577"/>
        <pc:sldMkLst>
          <pc:docMk/>
          <pc:sldMk cId="3289008610" sldId="272"/>
        </pc:sldMkLst>
        <pc:spChg chg="mod">
          <ac:chgData name="Javier Pérez Carrasco" userId="9a05148e10ebe119" providerId="LiveId" clId="{F816D279-E60B-4354-A3F6-B25D74849DC4}" dt="2022-01-31T16:49:56.291" v="26" actId="20577"/>
          <ac:spMkLst>
            <pc:docMk/>
            <pc:sldMk cId="3289008610" sldId="272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51:41.990" v="152" actId="20577"/>
        <pc:sldMkLst>
          <pc:docMk/>
          <pc:sldMk cId="4110398127" sldId="273"/>
        </pc:sldMkLst>
        <pc:spChg chg="mod">
          <ac:chgData name="Javier Pérez Carrasco" userId="9a05148e10ebe119" providerId="LiveId" clId="{F816D279-E60B-4354-A3F6-B25D74849DC4}" dt="2022-01-31T16:51:41.990" v="152" actId="20577"/>
          <ac:spMkLst>
            <pc:docMk/>
            <pc:sldMk cId="4110398127" sldId="273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51:33.577" v="151" actId="27636"/>
        <pc:sldMkLst>
          <pc:docMk/>
          <pc:sldMk cId="1777911450" sldId="274"/>
        </pc:sldMkLst>
        <pc:spChg chg="mod">
          <ac:chgData name="Javier Pérez Carrasco" userId="9a05148e10ebe119" providerId="LiveId" clId="{F816D279-E60B-4354-A3F6-B25D74849DC4}" dt="2022-01-31T16:51:33.577" v="151" actId="27636"/>
          <ac:spMkLst>
            <pc:docMk/>
            <pc:sldMk cId="1777911450" sldId="274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51:53.763" v="153" actId="113"/>
        <pc:sldMkLst>
          <pc:docMk/>
          <pc:sldMk cId="2000391009" sldId="275"/>
        </pc:sldMkLst>
        <pc:spChg chg="mod">
          <ac:chgData name="Javier Pérez Carrasco" userId="9a05148e10ebe119" providerId="LiveId" clId="{F816D279-E60B-4354-A3F6-B25D74849DC4}" dt="2022-01-31T16:51:53.763" v="153" actId="113"/>
          <ac:spMkLst>
            <pc:docMk/>
            <pc:sldMk cId="2000391009" sldId="275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49:39.681" v="21" actId="2710"/>
        <pc:sldMkLst>
          <pc:docMk/>
          <pc:sldMk cId="3225380371" sldId="276"/>
        </pc:sldMkLst>
        <pc:spChg chg="mod">
          <ac:chgData name="Javier Pérez Carrasco" userId="9a05148e10ebe119" providerId="LiveId" clId="{F816D279-E60B-4354-A3F6-B25D74849DC4}" dt="2022-01-31T16:49:39.681" v="21" actId="2710"/>
          <ac:spMkLst>
            <pc:docMk/>
            <pc:sldMk cId="3225380371" sldId="276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52:25.497" v="156" actId="2710"/>
        <pc:sldMkLst>
          <pc:docMk/>
          <pc:sldMk cId="168405287" sldId="277"/>
        </pc:sldMkLst>
        <pc:spChg chg="mod">
          <ac:chgData name="Javier Pérez Carrasco" userId="9a05148e10ebe119" providerId="LiveId" clId="{F816D279-E60B-4354-A3F6-B25D74849DC4}" dt="2022-01-31T16:52:25.497" v="156" actId="2710"/>
          <ac:spMkLst>
            <pc:docMk/>
            <pc:sldMk cId="168405287" sldId="277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53:05.669" v="160" actId="255"/>
        <pc:sldMkLst>
          <pc:docMk/>
          <pc:sldMk cId="2158159320" sldId="281"/>
        </pc:sldMkLst>
        <pc:spChg chg="mod">
          <ac:chgData name="Javier Pérez Carrasco" userId="9a05148e10ebe119" providerId="LiveId" clId="{F816D279-E60B-4354-A3F6-B25D74849DC4}" dt="2022-01-31T16:53:05.669" v="160" actId="255"/>
          <ac:spMkLst>
            <pc:docMk/>
            <pc:sldMk cId="2158159320" sldId="281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50:08.328" v="27" actId="20577"/>
        <pc:sldMkLst>
          <pc:docMk/>
          <pc:sldMk cId="2070820401" sldId="282"/>
        </pc:sldMkLst>
        <pc:spChg chg="mod">
          <ac:chgData name="Javier Pérez Carrasco" userId="9a05148e10ebe119" providerId="LiveId" clId="{F816D279-E60B-4354-A3F6-B25D74849DC4}" dt="2022-01-31T16:50:08.328" v="27" actId="20577"/>
          <ac:spMkLst>
            <pc:docMk/>
            <pc:sldMk cId="2070820401" sldId="282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50:56.816" v="147" actId="20577"/>
        <pc:sldMkLst>
          <pc:docMk/>
          <pc:sldMk cId="3586710384" sldId="285"/>
        </pc:sldMkLst>
        <pc:spChg chg="mod">
          <ac:chgData name="Javier Pérez Carrasco" userId="9a05148e10ebe119" providerId="LiveId" clId="{F816D279-E60B-4354-A3F6-B25D74849DC4}" dt="2022-01-31T16:50:56.816" v="147" actId="20577"/>
          <ac:spMkLst>
            <pc:docMk/>
            <pc:sldMk cId="3586710384" sldId="285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52:09.874" v="155" actId="2710"/>
        <pc:sldMkLst>
          <pc:docMk/>
          <pc:sldMk cId="272662141" sldId="287"/>
        </pc:sldMkLst>
        <pc:spChg chg="mod">
          <ac:chgData name="Javier Pérez Carrasco" userId="9a05148e10ebe119" providerId="LiveId" clId="{F816D279-E60B-4354-A3F6-B25D74849DC4}" dt="2022-01-31T16:52:09.874" v="155" actId="2710"/>
          <ac:spMkLst>
            <pc:docMk/>
            <pc:sldMk cId="272662141" sldId="287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51:18.794" v="149" actId="27636"/>
        <pc:sldMkLst>
          <pc:docMk/>
          <pc:sldMk cId="2205983540" sldId="288"/>
        </pc:sldMkLst>
        <pc:spChg chg="mod">
          <ac:chgData name="Javier Pérez Carrasco" userId="9a05148e10ebe119" providerId="LiveId" clId="{F816D279-E60B-4354-A3F6-B25D74849DC4}" dt="2022-01-31T16:51:18.794" v="149" actId="27636"/>
          <ac:spMkLst>
            <pc:docMk/>
            <pc:sldMk cId="2205983540" sldId="288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49:13.144" v="20" actId="255"/>
        <pc:sldMkLst>
          <pc:docMk/>
          <pc:sldMk cId="270310861" sldId="294"/>
        </pc:sldMkLst>
        <pc:spChg chg="mod">
          <ac:chgData name="Javier Pérez Carrasco" userId="9a05148e10ebe119" providerId="LiveId" clId="{F816D279-E60B-4354-A3F6-B25D74849DC4}" dt="2022-01-31T16:49:13.144" v="20" actId="255"/>
          <ac:spMkLst>
            <pc:docMk/>
            <pc:sldMk cId="270310861" sldId="294"/>
            <ac:spMk id="3" creationId="{7C04E3D9-083E-46E9-9904-5A59FE6712D0}"/>
          </ac:spMkLst>
        </pc:spChg>
      </pc:sldChg>
      <pc:sldChg chg="modSp mod">
        <pc:chgData name="Javier Pérez Carrasco" userId="9a05148e10ebe119" providerId="LiveId" clId="{F816D279-E60B-4354-A3F6-B25D74849DC4}" dt="2022-01-31T16:52:39.151" v="157" actId="255"/>
        <pc:sldMkLst>
          <pc:docMk/>
          <pc:sldMk cId="3836768005" sldId="301"/>
        </pc:sldMkLst>
        <pc:spChg chg="mod">
          <ac:chgData name="Javier Pérez Carrasco" userId="9a05148e10ebe119" providerId="LiveId" clId="{F816D279-E60B-4354-A3F6-B25D74849DC4}" dt="2022-01-31T16:52:39.151" v="157" actId="255"/>
          <ac:spMkLst>
            <pc:docMk/>
            <pc:sldMk cId="3836768005" sldId="301"/>
            <ac:spMk id="3" creationId="{9004BC3E-5621-413D-A5D0-1B3B1B363088}"/>
          </ac:spMkLst>
        </pc:spChg>
      </pc:sldChg>
      <pc:sldChg chg="modSp mod">
        <pc:chgData name="Javier Pérez Carrasco" userId="9a05148e10ebe119" providerId="LiveId" clId="{F816D279-E60B-4354-A3F6-B25D74849DC4}" dt="2022-01-31T16:53:21.773" v="161" actId="255"/>
        <pc:sldMkLst>
          <pc:docMk/>
          <pc:sldMk cId="1474167973" sldId="302"/>
        </pc:sldMkLst>
        <pc:spChg chg="mod">
          <ac:chgData name="Javier Pérez Carrasco" userId="9a05148e10ebe119" providerId="LiveId" clId="{F816D279-E60B-4354-A3F6-B25D74849DC4}" dt="2022-01-31T16:53:21.773" v="161" actId="255"/>
          <ac:spMkLst>
            <pc:docMk/>
            <pc:sldMk cId="1474167973" sldId="302"/>
            <ac:spMk id="3" creationId="{FF185899-5DD2-41DE-A4C1-9EB949B76CF4}"/>
          </ac:spMkLst>
        </pc:spChg>
      </pc:sldChg>
      <pc:sldChg chg="modSp mod">
        <pc:chgData name="Javier Pérez Carrasco" userId="9a05148e10ebe119" providerId="LiveId" clId="{F816D279-E60B-4354-A3F6-B25D74849DC4}" dt="2022-01-31T16:53:39.980" v="162" actId="14100"/>
        <pc:sldMkLst>
          <pc:docMk/>
          <pc:sldMk cId="3055947721" sldId="304"/>
        </pc:sldMkLst>
        <pc:spChg chg="mod">
          <ac:chgData name="Javier Pérez Carrasco" userId="9a05148e10ebe119" providerId="LiveId" clId="{F816D279-E60B-4354-A3F6-B25D74849DC4}" dt="2022-01-31T16:53:39.980" v="162" actId="14100"/>
          <ac:spMkLst>
            <pc:docMk/>
            <pc:sldMk cId="3055947721" sldId="304"/>
            <ac:spMk id="3" creationId="{5B89996A-E22C-4BCD-BB46-74E58BFB3D06}"/>
          </ac:spMkLst>
        </pc:spChg>
      </pc:sldChg>
      <pc:sldChg chg="modSp mod">
        <pc:chgData name="Javier Pérez Carrasco" userId="9a05148e10ebe119" providerId="LiveId" clId="{F816D279-E60B-4354-A3F6-B25D74849DC4}" dt="2022-01-31T16:53:48.199" v="165" actId="20577"/>
        <pc:sldMkLst>
          <pc:docMk/>
          <pc:sldMk cId="527824858" sldId="305"/>
        </pc:sldMkLst>
        <pc:spChg chg="mod">
          <ac:chgData name="Javier Pérez Carrasco" userId="9a05148e10ebe119" providerId="LiveId" clId="{F816D279-E60B-4354-A3F6-B25D74849DC4}" dt="2022-01-31T16:53:48.199" v="165" actId="20577"/>
          <ac:spMkLst>
            <pc:docMk/>
            <pc:sldMk cId="527824858" sldId="305"/>
            <ac:spMk id="7" creationId="{0FBC1E68-E6D7-4D93-A7A3-CECB9A7B9147}"/>
          </ac:spMkLst>
        </pc:spChg>
      </pc:sldChg>
      <pc:sldChg chg="modSp mod">
        <pc:chgData name="Javier Pérez Carrasco" userId="9a05148e10ebe119" providerId="LiveId" clId="{F816D279-E60B-4354-A3F6-B25D74849DC4}" dt="2022-01-31T16:54:22.196" v="167" actId="1076"/>
        <pc:sldMkLst>
          <pc:docMk/>
          <pc:sldMk cId="3344228355" sldId="307"/>
        </pc:sldMkLst>
        <pc:spChg chg="mod">
          <ac:chgData name="Javier Pérez Carrasco" userId="9a05148e10ebe119" providerId="LiveId" clId="{F816D279-E60B-4354-A3F6-B25D74849DC4}" dt="2022-01-31T16:54:22.196" v="167" actId="1076"/>
          <ac:spMkLst>
            <pc:docMk/>
            <pc:sldMk cId="3344228355" sldId="307"/>
            <ac:spMk id="3" creationId="{885F5AB1-7D0A-4577-8123-12420D9523BE}"/>
          </ac:spMkLst>
        </pc:spChg>
      </pc:sldChg>
      <pc:sldChg chg="modSp mod">
        <pc:chgData name="Javier Pérez Carrasco" userId="9a05148e10ebe119" providerId="LiveId" clId="{F816D279-E60B-4354-A3F6-B25D74849DC4}" dt="2022-01-31T16:55:09.123" v="221" actId="5793"/>
        <pc:sldMkLst>
          <pc:docMk/>
          <pc:sldMk cId="2476598906" sldId="308"/>
        </pc:sldMkLst>
        <pc:spChg chg="mod">
          <ac:chgData name="Javier Pérez Carrasco" userId="9a05148e10ebe119" providerId="LiveId" clId="{F816D279-E60B-4354-A3F6-B25D74849DC4}" dt="2022-01-31T16:55:09.123" v="221" actId="5793"/>
          <ac:spMkLst>
            <pc:docMk/>
            <pc:sldMk cId="2476598906" sldId="308"/>
            <ac:spMk id="3" creationId="{B96C9B50-93C8-4F39-925B-70E1080446EB}"/>
          </ac:spMkLst>
        </pc:spChg>
      </pc:sldChg>
      <pc:sldChg chg="modSp mod">
        <pc:chgData name="Javier Pérez Carrasco" userId="9a05148e10ebe119" providerId="LiveId" clId="{F816D279-E60B-4354-A3F6-B25D74849DC4}" dt="2022-01-31T16:55:27.218" v="223" actId="113"/>
        <pc:sldMkLst>
          <pc:docMk/>
          <pc:sldMk cId="4191591293" sldId="311"/>
        </pc:sldMkLst>
        <pc:spChg chg="mod">
          <ac:chgData name="Javier Pérez Carrasco" userId="9a05148e10ebe119" providerId="LiveId" clId="{F816D279-E60B-4354-A3F6-B25D74849DC4}" dt="2022-01-31T16:55:27.218" v="223" actId="113"/>
          <ac:spMkLst>
            <pc:docMk/>
            <pc:sldMk cId="4191591293" sldId="311"/>
            <ac:spMk id="5" creationId="{982E1D8C-272C-4ADF-84DA-B2E8C75F1943}"/>
          </ac:spMkLst>
        </pc:spChg>
      </pc:sldChg>
      <pc:sldChg chg="modSp mod">
        <pc:chgData name="Javier Pérez Carrasco" userId="9a05148e10ebe119" providerId="LiveId" clId="{F816D279-E60B-4354-A3F6-B25D74849DC4}" dt="2022-01-31T16:55:36.559" v="224" actId="255"/>
        <pc:sldMkLst>
          <pc:docMk/>
          <pc:sldMk cId="1684547269" sldId="312"/>
        </pc:sldMkLst>
        <pc:spChg chg="mod">
          <ac:chgData name="Javier Pérez Carrasco" userId="9a05148e10ebe119" providerId="LiveId" clId="{F816D279-E60B-4354-A3F6-B25D74849DC4}" dt="2022-01-31T16:55:36.559" v="224" actId="255"/>
          <ac:spMkLst>
            <pc:docMk/>
            <pc:sldMk cId="1684547269" sldId="312"/>
            <ac:spMk id="3" creationId="{C2F87307-A80A-4A5B-AABA-10732318405C}"/>
          </ac:spMkLst>
        </pc:spChg>
      </pc:sldChg>
      <pc:sldChg chg="modSp mod">
        <pc:chgData name="Javier Pérez Carrasco" userId="9a05148e10ebe119" providerId="LiveId" clId="{F816D279-E60B-4354-A3F6-B25D74849DC4}" dt="2022-01-31T16:56:08.026" v="227" actId="113"/>
        <pc:sldMkLst>
          <pc:docMk/>
          <pc:sldMk cId="2414090209" sldId="313"/>
        </pc:sldMkLst>
        <pc:spChg chg="mod">
          <ac:chgData name="Javier Pérez Carrasco" userId="9a05148e10ebe119" providerId="LiveId" clId="{F816D279-E60B-4354-A3F6-B25D74849DC4}" dt="2022-01-31T16:56:08.026" v="227" actId="113"/>
          <ac:spMkLst>
            <pc:docMk/>
            <pc:sldMk cId="2414090209" sldId="313"/>
            <ac:spMk id="2" creationId="{7ABC605F-9826-47AE-A077-A8B6557395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28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14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199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47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563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98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02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81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87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99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64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97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09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88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30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57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DBD5-A6F6-4D73-B922-7EF2FFDCFA76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339379-7CD0-4C17-A2C4-D220B21AC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356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Robo y economía digital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405575"/>
            <a:ext cx="7766936" cy="2742157"/>
          </a:xfrm>
        </p:spPr>
        <p:txBody>
          <a:bodyPr/>
          <a:lstStyle/>
          <a:p>
            <a:pPr algn="dist"/>
            <a:r>
              <a:rPr lang="es-ES" b="1" dirty="0">
                <a:solidFill>
                  <a:schemeClr val="bg1"/>
                </a:solidFill>
              </a:rPr>
              <a:t>IES LAMAS DE ABADE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546866-6B1F-FA95-2BFE-22F0105F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53" y="2054695"/>
            <a:ext cx="6442964" cy="40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671" y="1687743"/>
            <a:ext cx="8693834" cy="3459989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S" sz="3600" b="1" dirty="0">
                <a:ea typeface="Yu Mincho" panose="02020400000000000000" pitchFamily="18" charset="-128"/>
                <a:cs typeface="Times New Roman" panose="02020603050405020304" pitchFamily="18" charset="0"/>
              </a:rPr>
              <a:t>Según la OIT (2019) la robotización acabará, en el peor de los pronósticos, con </a:t>
            </a:r>
            <a:r>
              <a:rPr lang="es-ES" sz="3600" b="1" dirty="0">
                <a:solidFill>
                  <a:srgbClr val="FFFF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el 66% de los empleos existentes</a:t>
            </a:r>
            <a:endParaRPr lang="es-E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8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871003"/>
            <a:ext cx="7766936" cy="3629465"/>
          </a:xfrm>
        </p:spPr>
        <p:txBody>
          <a:bodyPr>
            <a:normAutofit fontScale="92500" lnSpcReduction="20000"/>
          </a:bodyPr>
          <a:lstStyle/>
          <a:p>
            <a:pPr marR="71755" algn="just">
              <a:lnSpc>
                <a:spcPct val="160000"/>
              </a:lnSpc>
              <a:spcAft>
                <a:spcPts val="800"/>
              </a:spcAft>
            </a:pPr>
            <a:r>
              <a:rPr lang="es-ES" sz="3200" b="1" dirty="0">
                <a:ea typeface="Yu Mincho" panose="02020400000000000000" pitchFamily="18" charset="-128"/>
                <a:cs typeface="Times New Roman" panose="02020603050405020304" pitchFamily="18" charset="0"/>
              </a:rPr>
              <a:t>Krishna </a:t>
            </a:r>
            <a:r>
              <a:rPr lang="es-ES" sz="3200" b="1" dirty="0" err="1">
                <a:ea typeface="Yu Mincho" panose="02020400000000000000" pitchFamily="18" charset="-128"/>
                <a:cs typeface="Times New Roman" panose="02020603050405020304" pitchFamily="18" charset="0"/>
              </a:rPr>
              <a:t>Darbha</a:t>
            </a:r>
            <a:r>
              <a:rPr lang="es-ES" sz="3200" b="1" dirty="0">
                <a:ea typeface="Yu Mincho" panose="02020400000000000000" pitchFamily="18" charset="-128"/>
                <a:cs typeface="Times New Roman" panose="02020603050405020304" pitchFamily="18" charset="0"/>
              </a:rPr>
              <a:t>, director Senior de Fiabilidad de Dispositivos de Microsoft, recrea en su laboratorio de Redmond (Washington) </a:t>
            </a:r>
            <a:r>
              <a:rPr lang="es-ES" sz="4800" b="1" dirty="0">
                <a:solidFill>
                  <a:srgbClr val="FFFF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es-ES" sz="3200" b="1" dirty="0">
                <a:solidFill>
                  <a:srgbClr val="FFFF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 años de vida útil </a:t>
            </a:r>
            <a:r>
              <a:rPr lang="es-ES" sz="3200" b="1" dirty="0">
                <a:ea typeface="Yu Mincho" panose="02020400000000000000" pitchFamily="18" charset="-128"/>
                <a:cs typeface="Times New Roman" panose="02020603050405020304" pitchFamily="18" charset="0"/>
              </a:rPr>
              <a:t>de sus productos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791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687743"/>
            <a:ext cx="7766936" cy="345998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3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Datos del 2020: la evasión fiscal propiciada por la ingeniería financiera cuesta a los estados cada año </a:t>
            </a:r>
            <a:r>
              <a:rPr lang="es-ES" sz="3600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400 mil millones de euros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9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C936CB-376E-40ED-AE2F-2ABF93A01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052" y="278572"/>
            <a:ext cx="5380383" cy="209050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549" y="2557670"/>
            <a:ext cx="8885390" cy="3564834"/>
          </a:xfrm>
        </p:spPr>
        <p:txBody>
          <a:bodyPr>
            <a:noAutofit/>
          </a:bodyPr>
          <a:lstStyle/>
          <a:p>
            <a:pPr algn="just"/>
            <a:r>
              <a:rPr lang="es-ES" sz="3600" b="1" dirty="0"/>
              <a:t>Según los alegres pronósticos de Carl Benedict Frey y Michael Osborne de la universidad de Oxford, una de las profesiones que tiene más difícil su desaparición en el futuro es… </a:t>
            </a:r>
            <a:r>
              <a:rPr lang="es-ES" sz="3600" b="1" dirty="0">
                <a:solidFill>
                  <a:srgbClr val="FFFF00"/>
                </a:solidFill>
              </a:rPr>
              <a:t>arqueólogo/</a:t>
            </a:r>
            <a:r>
              <a:rPr lang="es-ES" sz="3600" b="1" dirty="0" err="1">
                <a:solidFill>
                  <a:srgbClr val="FFFF00"/>
                </a:solidFill>
              </a:rPr>
              <a:t>ga</a:t>
            </a:r>
            <a:endParaRPr lang="es-E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9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405575"/>
            <a:ext cx="7766936" cy="274215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3200" b="1" dirty="0">
                <a:ea typeface="Yu Mincho" panose="02020400000000000000" pitchFamily="18" charset="-128"/>
                <a:cs typeface="Times New Roman" panose="02020603050405020304" pitchFamily="18" charset="0"/>
              </a:rPr>
              <a:t>Bajo el régimen comunista en la Alemania del este, las normas de fabricación estipulaban que una nevera debía durar, como mínimo, </a:t>
            </a:r>
            <a:r>
              <a:rPr lang="es-ES" sz="3200" b="1" dirty="0">
                <a:solidFill>
                  <a:srgbClr val="FFFF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25 años</a:t>
            </a:r>
            <a:endParaRPr lang="es-E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868557"/>
            <a:ext cx="7766936" cy="327917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3200" b="1" dirty="0">
                <a:ea typeface="Yu Mincho" panose="02020400000000000000" pitchFamily="18" charset="-128"/>
                <a:cs typeface="Times New Roman" panose="02020603050405020304" pitchFamily="18" charset="0"/>
              </a:rPr>
              <a:t>En el año 2015 Amazon descubrió que su algoritmo de selección de candidatos a empleados de su empresa discriminaba la palabra “</a:t>
            </a:r>
            <a:r>
              <a:rPr lang="es-ES" sz="3200" b="1" dirty="0">
                <a:solidFill>
                  <a:srgbClr val="FFFF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mujer</a:t>
            </a:r>
            <a:r>
              <a:rPr lang="es-ES" sz="3200" b="1" dirty="0">
                <a:ea typeface="Yu Mincho" panose="02020400000000000000" pitchFamily="18" charset="-128"/>
                <a:cs typeface="Times New Roman" panose="02020603050405020304" pitchFamily="18" charset="0"/>
              </a:rPr>
              <a:t>”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6840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E7A85-83E5-49E0-8482-21C43C49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04BC3E-5621-413D-A5D0-1B3B1B36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0085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3200" b="1" dirty="0"/>
              <a:t>El primer cártel mundial para la obsolescencia programada se creó, en secreto, en Ginebra en 1924. Su función: limitar la duración de las bombillas a 1.000 horas. Su nombre: </a:t>
            </a:r>
            <a:r>
              <a:rPr lang="es-ES" sz="3200" b="1" dirty="0" err="1">
                <a:solidFill>
                  <a:srgbClr val="FFFF00"/>
                </a:solidFill>
              </a:rPr>
              <a:t>Phoebus</a:t>
            </a:r>
            <a:endParaRPr lang="es-E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6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942" y="2405575"/>
            <a:ext cx="8247061" cy="274215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s-ES" sz="4400" b="1" dirty="0"/>
              <a:t>Los ingresos de Apple en España en 2018, 435,4 millones de euros. Pagó de impuestos </a:t>
            </a:r>
            <a:r>
              <a:rPr lang="es-ES" sz="4400" b="1" dirty="0">
                <a:solidFill>
                  <a:srgbClr val="FFFF00"/>
                </a:solidFill>
              </a:rPr>
              <a:t>10.1 millones de euros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7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885071"/>
            <a:ext cx="7766936" cy="35309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3600" b="1" dirty="0">
                <a:ea typeface="Yu Mincho" panose="02020400000000000000" pitchFamily="18" charset="-128"/>
                <a:cs typeface="Times New Roman" panose="02020603050405020304" pitchFamily="18" charset="0"/>
              </a:rPr>
              <a:t>Apple reconoció que </a:t>
            </a:r>
            <a:r>
              <a:rPr lang="es-ES" sz="3600" b="1" dirty="0">
                <a:solidFill>
                  <a:srgbClr val="FFFF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ralentizaba sus dispositivos más viejos </a:t>
            </a:r>
            <a:r>
              <a:rPr lang="es-ES" sz="3600" b="1" dirty="0">
                <a:ea typeface="Yu Mincho" panose="02020400000000000000" pitchFamily="18" charset="-128"/>
                <a:cs typeface="Times New Roman" panose="02020603050405020304" pitchFamily="18" charset="0"/>
              </a:rPr>
              <a:t>para forzar la compra de los nuevos modelos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15815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08724-1F55-4DDF-A9E7-498726F9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263445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9F062B-2FCB-4D66-A820-514B044E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46" y="1873044"/>
            <a:ext cx="8596668" cy="38807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Amazon ingresó en España, el año 2018, 490,8 millones de euros. Pagó de impuestos… </a:t>
            </a:r>
            <a:r>
              <a:rPr lang="es-E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menos del 1%</a:t>
            </a:r>
            <a:r>
              <a:rPr lang="es-E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4,4 millones de euros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21955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713" y="1687743"/>
            <a:ext cx="7975290" cy="345998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4000" b="1" dirty="0">
                <a:ea typeface="Yu Mincho" panose="02020400000000000000" pitchFamily="18" charset="-128"/>
                <a:cs typeface="Times New Roman" panose="02020603050405020304" pitchFamily="18" charset="0"/>
              </a:rPr>
              <a:t>Según las estimaciones de la ONU, en el año 2030 la humanidad generará </a:t>
            </a:r>
            <a:r>
              <a:rPr lang="es-ES" sz="4000" b="1" dirty="0">
                <a:solidFill>
                  <a:srgbClr val="FFFF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75.000 millones de kilos de basura digital</a:t>
            </a:r>
            <a:endParaRPr lang="es-E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6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185899-5DD2-41DE-A4C1-9EB949B76CF4}"/>
              </a:ext>
            </a:extLst>
          </p:cNvPr>
          <p:cNvSpPr txBox="1"/>
          <p:nvPr/>
        </p:nvSpPr>
        <p:spPr>
          <a:xfrm>
            <a:off x="649357" y="1800603"/>
            <a:ext cx="8353966" cy="331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600" b="1" dirty="0"/>
              <a:t>Según un estudio de la universidad de Oxford, la probabilidad de que en 2033 los árbitros pierdan su puesto de trabajo es del </a:t>
            </a:r>
            <a:r>
              <a:rPr lang="es-ES" sz="3600" b="1" dirty="0">
                <a:solidFill>
                  <a:srgbClr val="FFFF00"/>
                </a:solidFill>
              </a:rPr>
              <a:t>98%</a:t>
            </a:r>
          </a:p>
        </p:txBody>
      </p:sp>
    </p:spTree>
    <p:extLst>
      <p:ext uri="{BB962C8B-B14F-4D97-AF65-F5344CB8AC3E}">
        <p14:creationId xmlns:p14="http://schemas.microsoft.com/office/powerpoint/2010/main" val="147416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EC8EFD-7C7E-4023-AB38-A52362108985}"/>
              </a:ext>
            </a:extLst>
          </p:cNvPr>
          <p:cNvSpPr txBox="1"/>
          <p:nvPr/>
        </p:nvSpPr>
        <p:spPr>
          <a:xfrm>
            <a:off x="1153551" y="1234681"/>
            <a:ext cx="8060788" cy="4388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4800" b="1" dirty="0"/>
              <a:t>Sin la obsolescencia programada un móvil podría durar entre </a:t>
            </a:r>
            <a:r>
              <a:rPr lang="es-ES" sz="4800" b="1" dirty="0">
                <a:solidFill>
                  <a:srgbClr val="FFFF00"/>
                </a:solidFill>
              </a:rPr>
              <a:t>10 y 12 años</a:t>
            </a:r>
          </a:p>
        </p:txBody>
      </p:sp>
    </p:spTree>
    <p:extLst>
      <p:ext uri="{BB962C8B-B14F-4D97-AF65-F5344CB8AC3E}">
        <p14:creationId xmlns:p14="http://schemas.microsoft.com/office/powerpoint/2010/main" val="128214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89996A-E22C-4BCD-BB46-74E58BFB3D06}"/>
              </a:ext>
            </a:extLst>
          </p:cNvPr>
          <p:cNvSpPr txBox="1"/>
          <p:nvPr/>
        </p:nvSpPr>
        <p:spPr>
          <a:xfrm>
            <a:off x="1529290" y="1295987"/>
            <a:ext cx="76279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El Flash </a:t>
            </a:r>
            <a:r>
              <a:rPr lang="es-ES" sz="3200" b="1" dirty="0" err="1"/>
              <a:t>Crash</a:t>
            </a:r>
            <a:r>
              <a:rPr lang="es-ES" sz="3200" b="1" dirty="0"/>
              <a:t> es un desplome bursátil del año 2010 en el que, una cadena de decisiones “irracionales” de los algoritmos bursátiles, tras mover 56.000 billones de dólares, </a:t>
            </a:r>
            <a:r>
              <a:rPr lang="es-ES" sz="3200" b="1" dirty="0">
                <a:solidFill>
                  <a:srgbClr val="FFFF00"/>
                </a:solidFill>
              </a:rPr>
              <a:t>hizo desaparecer en cinco minutos 3 billones de dólares</a:t>
            </a:r>
          </a:p>
        </p:txBody>
      </p:sp>
    </p:spTree>
    <p:extLst>
      <p:ext uri="{BB962C8B-B14F-4D97-AF65-F5344CB8AC3E}">
        <p14:creationId xmlns:p14="http://schemas.microsoft.com/office/powerpoint/2010/main" val="305594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FBC1E68-E6D7-4D93-A7A3-CECB9A7B9147}"/>
              </a:ext>
            </a:extLst>
          </p:cNvPr>
          <p:cNvSpPr txBox="1"/>
          <p:nvPr/>
        </p:nvSpPr>
        <p:spPr>
          <a:xfrm>
            <a:off x="2031590" y="1726861"/>
            <a:ext cx="6915462" cy="331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600" b="1" dirty="0"/>
              <a:t>En 2016, el número de personas que ganaron </a:t>
            </a:r>
            <a:r>
              <a:rPr lang="es-ES" sz="3600" b="1" dirty="0">
                <a:solidFill>
                  <a:srgbClr val="FFFF00"/>
                </a:solidFill>
              </a:rPr>
              <a:t>menos de dos dólares al día fue de 2.500 millones</a:t>
            </a:r>
          </a:p>
        </p:txBody>
      </p:sp>
    </p:spTree>
    <p:extLst>
      <p:ext uri="{BB962C8B-B14F-4D97-AF65-F5344CB8AC3E}">
        <p14:creationId xmlns:p14="http://schemas.microsoft.com/office/powerpoint/2010/main" val="527824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B3E7C7-9141-4806-8A88-69C66318C603}"/>
              </a:ext>
            </a:extLst>
          </p:cNvPr>
          <p:cNvSpPr txBox="1"/>
          <p:nvPr/>
        </p:nvSpPr>
        <p:spPr>
          <a:xfrm>
            <a:off x="1854609" y="1145909"/>
            <a:ext cx="7049693" cy="3672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4000" b="1" dirty="0"/>
              <a:t>En 2016 las 62 personas más ricas del mundo tenían tanto dinero como los </a:t>
            </a:r>
            <a:r>
              <a:rPr lang="es-ES" sz="4000" b="1" dirty="0">
                <a:solidFill>
                  <a:srgbClr val="FFFF00"/>
                </a:solidFill>
              </a:rPr>
              <a:t>3.600 millones más pobres</a:t>
            </a:r>
          </a:p>
        </p:txBody>
      </p:sp>
    </p:spTree>
    <p:extLst>
      <p:ext uri="{BB962C8B-B14F-4D97-AF65-F5344CB8AC3E}">
        <p14:creationId xmlns:p14="http://schemas.microsoft.com/office/powerpoint/2010/main" val="2950443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5F5AB1-7D0A-4577-8123-12420D9523BE}"/>
              </a:ext>
            </a:extLst>
          </p:cNvPr>
          <p:cNvSpPr txBox="1"/>
          <p:nvPr/>
        </p:nvSpPr>
        <p:spPr>
          <a:xfrm>
            <a:off x="820425" y="975417"/>
            <a:ext cx="8726319" cy="453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/>
              <a:t>La comida basura mezcla grasa, sal y azúcar para conseguir lo que en el medio se llama el &lt;&lt;</a:t>
            </a:r>
            <a:r>
              <a:rPr lang="es-ES" sz="2800" b="1" dirty="0" err="1">
                <a:solidFill>
                  <a:srgbClr val="FFFF00"/>
                </a:solidFill>
              </a:rPr>
              <a:t>bliss</a:t>
            </a:r>
            <a:r>
              <a:rPr lang="es-ES" sz="2800" b="1" dirty="0">
                <a:solidFill>
                  <a:srgbClr val="FFFF00"/>
                </a:solidFill>
              </a:rPr>
              <a:t> </a:t>
            </a:r>
            <a:r>
              <a:rPr lang="es-ES" sz="2800" b="1" dirty="0" err="1">
                <a:solidFill>
                  <a:srgbClr val="FFFF00"/>
                </a:solidFill>
              </a:rPr>
              <a:t>point</a:t>
            </a:r>
            <a:r>
              <a:rPr lang="es-ES" sz="2800" b="1" dirty="0"/>
              <a:t>&gt;&gt;, o sea, que te gusta mogollón pero no te sacia para que sigas jalando. Gracias a esta comisa basura, un porcentaje de la población está obesa y, al mismo tiempo, desnutrida. El porcentaje en USA es de </a:t>
            </a:r>
            <a:r>
              <a:rPr lang="es-ES" sz="2800" b="1" dirty="0">
                <a:solidFill>
                  <a:srgbClr val="FFFF00"/>
                </a:solidFill>
              </a:rPr>
              <a:t>un tercio de la población</a:t>
            </a:r>
          </a:p>
        </p:txBody>
      </p:sp>
    </p:spTree>
    <p:extLst>
      <p:ext uri="{BB962C8B-B14F-4D97-AF65-F5344CB8AC3E}">
        <p14:creationId xmlns:p14="http://schemas.microsoft.com/office/powerpoint/2010/main" val="3344228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6C9B50-93C8-4F39-925B-70E1080446EB}"/>
              </a:ext>
            </a:extLst>
          </p:cNvPr>
          <p:cNvSpPr txBox="1"/>
          <p:nvPr/>
        </p:nvSpPr>
        <p:spPr>
          <a:xfrm>
            <a:off x="928469" y="947973"/>
            <a:ext cx="83984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600" b="1" dirty="0"/>
              <a:t>Los olores que se añaden a los productos tratan de asociarlos a nuestros recuerdos de  “infancia dorada”, por ejemplo: olor a canelones en Italia, asado con chimichurri en Argentina, y en Asia arroz blanco con salsa de soja. Es la magia de los… </a:t>
            </a:r>
            <a:r>
              <a:rPr lang="es-ES" sz="3600" b="1" dirty="0">
                <a:solidFill>
                  <a:srgbClr val="FFFF00"/>
                </a:solidFill>
              </a:rPr>
              <a:t>químicos</a:t>
            </a:r>
          </a:p>
        </p:txBody>
      </p:sp>
    </p:spTree>
    <p:extLst>
      <p:ext uri="{BB962C8B-B14F-4D97-AF65-F5344CB8AC3E}">
        <p14:creationId xmlns:p14="http://schemas.microsoft.com/office/powerpoint/2010/main" val="2476598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9D7E0E-E5F2-4169-BE76-7B890C873E53}"/>
              </a:ext>
            </a:extLst>
          </p:cNvPr>
          <p:cNvSpPr txBox="1"/>
          <p:nvPr/>
        </p:nvSpPr>
        <p:spPr>
          <a:xfrm>
            <a:off x="886265" y="1503090"/>
            <a:ext cx="8398412" cy="389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/>
              <a:t>El negocio de los olores añadidos a los productos para que los compremos mueve entorno a los </a:t>
            </a:r>
            <a:r>
              <a:rPr lang="es-ES" sz="2800" b="1" dirty="0">
                <a:solidFill>
                  <a:srgbClr val="FFFF00"/>
                </a:solidFill>
              </a:rPr>
              <a:t>25.000 millones de dólares al año</a:t>
            </a:r>
            <a:r>
              <a:rPr lang="es-ES" sz="2800" b="1" dirty="0"/>
              <a:t>. Oligopolio de cuatro empresas: </a:t>
            </a:r>
            <a:r>
              <a:rPr lang="es-ES" sz="2800" b="1" dirty="0" err="1"/>
              <a:t>Givaudan</a:t>
            </a:r>
            <a:r>
              <a:rPr lang="es-ES" sz="2800" b="1" dirty="0"/>
              <a:t>, Firmenich, IFF, Symrise, en las que trabajan químicos, sociólogos, neurobiólogos… y premios Nobel </a:t>
            </a:r>
          </a:p>
        </p:txBody>
      </p:sp>
    </p:spTree>
    <p:extLst>
      <p:ext uri="{BB962C8B-B14F-4D97-AF65-F5344CB8AC3E}">
        <p14:creationId xmlns:p14="http://schemas.microsoft.com/office/powerpoint/2010/main" val="2929204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26F787-E009-4ADB-BEB0-2EB471FE2E04}"/>
              </a:ext>
            </a:extLst>
          </p:cNvPr>
          <p:cNvSpPr txBox="1"/>
          <p:nvPr/>
        </p:nvSpPr>
        <p:spPr>
          <a:xfrm>
            <a:off x="1434904" y="1533377"/>
            <a:ext cx="7951933" cy="331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600" b="1" dirty="0"/>
              <a:t>Cuando en 2014 Facebook compra WhatsApp por 19.000 millones de dólares la empresa cuenta con solo </a:t>
            </a:r>
            <a:r>
              <a:rPr lang="es-ES" sz="3600" b="1" dirty="0">
                <a:solidFill>
                  <a:srgbClr val="FFFF00"/>
                </a:solidFill>
              </a:rPr>
              <a:t>55 empleados</a:t>
            </a:r>
          </a:p>
        </p:txBody>
      </p:sp>
    </p:spTree>
    <p:extLst>
      <p:ext uri="{BB962C8B-B14F-4D97-AF65-F5344CB8AC3E}">
        <p14:creationId xmlns:p14="http://schemas.microsoft.com/office/powerpoint/2010/main" val="3498722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82E1D8C-272C-4ADF-84DA-B2E8C75F1943}"/>
              </a:ext>
            </a:extLst>
          </p:cNvPr>
          <p:cNvSpPr txBox="1"/>
          <p:nvPr/>
        </p:nvSpPr>
        <p:spPr>
          <a:xfrm>
            <a:off x="1348684" y="1476412"/>
            <a:ext cx="739262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b="1" dirty="0"/>
              <a:t>Amazon reconoció en 2021 que sus conductores </a:t>
            </a:r>
            <a:r>
              <a:rPr lang="es-ES" sz="4400" b="1" dirty="0">
                <a:solidFill>
                  <a:srgbClr val="FFFF00"/>
                </a:solidFill>
              </a:rPr>
              <a:t>no tenían tiempo para parar a orinar</a:t>
            </a:r>
            <a:r>
              <a:rPr lang="es-ES" sz="4400" b="1" dirty="0"/>
              <a:t> y tenían que hacerlo en una botella</a:t>
            </a:r>
          </a:p>
        </p:txBody>
      </p:sp>
    </p:spTree>
    <p:extLst>
      <p:ext uri="{BB962C8B-B14F-4D97-AF65-F5344CB8AC3E}">
        <p14:creationId xmlns:p14="http://schemas.microsoft.com/office/powerpoint/2010/main" val="419159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294" y="1687743"/>
            <a:ext cx="8577836" cy="274215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800" b="1" dirty="0">
                <a:ea typeface="Yu Mincho" panose="02020400000000000000" pitchFamily="18" charset="-128"/>
                <a:cs typeface="Times New Roman" panose="02020603050405020304" pitchFamily="18" charset="0"/>
              </a:rPr>
              <a:t>Sólo para fabricar un microchip de memoria RAM, un componente fundamental en ordenadores, tablets, etc. se necesitan 1,2 kg de combustibles fósiles, 72 g de productos químicos diversos y </a:t>
            </a:r>
            <a:r>
              <a:rPr lang="es-ES" sz="2800" b="1" dirty="0">
                <a:solidFill>
                  <a:srgbClr val="FFFF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20 litros de agua</a:t>
            </a:r>
            <a:endParaRPr lang="es-E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0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F87307-A80A-4A5B-AABA-10732318405C}"/>
              </a:ext>
            </a:extLst>
          </p:cNvPr>
          <p:cNvSpPr txBox="1"/>
          <p:nvPr/>
        </p:nvSpPr>
        <p:spPr>
          <a:xfrm>
            <a:off x="1548580" y="1520984"/>
            <a:ext cx="7186152" cy="4120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E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E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E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2012, la compositora estadounidense Ellem </a:t>
            </a:r>
            <a:r>
              <a:rPr lang="es-E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Shipley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denunció que la reproducción de un tema suyo </a:t>
            </a:r>
            <a:r>
              <a:rPr lang="es-E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3.112.300</a:t>
            </a:r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veces en la página Pandora le supuso unos beneficios de </a:t>
            </a:r>
            <a:r>
              <a:rPr lang="es-E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39 dólares y 61 centavos</a:t>
            </a:r>
            <a:endParaRPr lang="es-E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A920FB-1CDD-4C15-866C-09D65ED24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51" y="618401"/>
            <a:ext cx="4126810" cy="21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47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ABC605F-9826-47AE-A077-A8B655739570}"/>
              </a:ext>
            </a:extLst>
          </p:cNvPr>
          <p:cNvSpPr/>
          <p:nvPr/>
        </p:nvSpPr>
        <p:spPr>
          <a:xfrm>
            <a:off x="1167346" y="823537"/>
            <a:ext cx="7835977" cy="501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/>
              <a:t>Durante los años de la Presidencia de Obama “hasta abril de 2016, </a:t>
            </a:r>
            <a:r>
              <a:rPr lang="es-ES" sz="2400" b="1" dirty="0">
                <a:solidFill>
                  <a:srgbClr val="FFFF00"/>
                </a:solidFill>
              </a:rPr>
              <a:t>197 personas habían migrado desde el Gobierno hacia la Google esfera, y 61 lo habían hecho en el sentido contrario</a:t>
            </a:r>
            <a:r>
              <a:rPr lang="es-ES" sz="2400" b="1" dirty="0"/>
              <a:t>. De ellas, 22 cargos de la Casa Blanca acabaron trabajando en Google y 31 ejecutivos de la Google esfera entraron a trabajar en la Casa Blanca o en alguno de los consejos asesores federales que tenían algún tipo de relevancia directa para el ámbito de negocio De Google”</a:t>
            </a:r>
          </a:p>
        </p:txBody>
      </p:sp>
    </p:spTree>
    <p:extLst>
      <p:ext uri="{BB962C8B-B14F-4D97-AF65-F5344CB8AC3E}">
        <p14:creationId xmlns:p14="http://schemas.microsoft.com/office/powerpoint/2010/main" val="241409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687743"/>
            <a:ext cx="8044896" cy="34599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Para desarrollar inteligencia artificial y programas de aprendizaje en red, las tecnológicas están tirando de chequera para llevarse a los mejores docentes de las aulas y secuestrarlos en Google o Facebook. En 2015, este sector tecnológico gasto en salarios de profes estrella </a:t>
            </a:r>
            <a:r>
              <a:rPr lang="es-ES" sz="2400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8.500 millones de dólares</a:t>
            </a:r>
            <a:endParaRPr lang="es-E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7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294" y="1687743"/>
            <a:ext cx="7766936" cy="2742157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s-ES" sz="2800" b="1" dirty="0">
                <a:ea typeface="Yu Mincho" panose="02020400000000000000" pitchFamily="18" charset="-128"/>
              </a:rPr>
              <a:t>Se calcula que el número de profesionales capaz de entender los algoritmos de la inteligencia artificial usada en la red es de </a:t>
            </a:r>
            <a:r>
              <a:rPr lang="es-ES" sz="2800" b="1" dirty="0">
                <a:solidFill>
                  <a:srgbClr val="FFFF00"/>
                </a:solidFill>
                <a:ea typeface="Yu Mincho" panose="02020400000000000000" pitchFamily="18" charset="-128"/>
              </a:rPr>
              <a:t>10.000 en todo el mundo</a:t>
            </a:r>
            <a:endParaRPr lang="es-E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8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823" y="1687743"/>
            <a:ext cx="7766936" cy="311032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s-ES" sz="3200" b="1" dirty="0">
                <a:ea typeface="Yu Mincho" panose="02020400000000000000" pitchFamily="18" charset="-128"/>
              </a:rPr>
              <a:t>Se espera que la conexión de dispositivos al 5G alcance la cantidad de </a:t>
            </a:r>
            <a:r>
              <a:rPr lang="es-ES" sz="3200" b="1" dirty="0">
                <a:solidFill>
                  <a:srgbClr val="FFFF00"/>
                </a:solidFill>
                <a:ea typeface="Yu Mincho" panose="02020400000000000000" pitchFamily="18" charset="-128"/>
              </a:rPr>
              <a:t>75.000 millones </a:t>
            </a:r>
            <a:r>
              <a:rPr lang="es-ES" sz="3200" b="1" dirty="0">
                <a:ea typeface="Yu Mincho" panose="02020400000000000000" pitchFamily="18" charset="-128"/>
              </a:rPr>
              <a:t>(para una población de 9.000 millones)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28900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405575"/>
            <a:ext cx="7766936" cy="336217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3200" b="1" dirty="0">
                <a:ea typeface="Yu Mincho" panose="02020400000000000000" pitchFamily="18" charset="-128"/>
                <a:cs typeface="Times New Roman" panose="02020603050405020304" pitchFamily="18" charset="0"/>
              </a:rPr>
              <a:t>La información del usuario que se obtiene a partir de su uso de la red está siendo sustituida por el espionaje a través de los electrodomésticos digitales. Se llama, el </a:t>
            </a:r>
            <a:r>
              <a:rPr lang="es-ES" sz="3200" b="1" dirty="0">
                <a:solidFill>
                  <a:srgbClr val="FFFF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internet de las cosas</a:t>
            </a:r>
            <a:endParaRPr lang="es-ES" sz="3200" dirty="0">
              <a:solidFill>
                <a:srgbClr val="FFFF0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di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0820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754" y="2405575"/>
            <a:ext cx="8328074" cy="274215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spcAft>
                <a:spcPts val="600"/>
              </a:spcAft>
            </a:pPr>
            <a:r>
              <a:rPr lang="es-ES" sz="3600" b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En un solo año, los españoles se gastan de media en el juego on line </a:t>
            </a:r>
            <a:r>
              <a:rPr lang="es-E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17.300 millones de euros</a:t>
            </a:r>
            <a:r>
              <a:rPr lang="es-ES" sz="3600" b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Recordar que la ludopatía se genera a partir de los 5 años de juego analógico, en la red, a partir de 2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58671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C1646-DF37-4011-B78C-4487D6ADB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0844"/>
            <a:ext cx="7766936" cy="10968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4E3D9-083E-46E9-9904-5A59FE67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822" y="1828801"/>
            <a:ext cx="8064181" cy="3615396"/>
          </a:xfrm>
        </p:spPr>
        <p:txBody>
          <a:bodyPr>
            <a:normAutofit/>
          </a:bodyPr>
          <a:lstStyle/>
          <a:p>
            <a:pPr algn="just"/>
            <a:r>
              <a:rPr lang="es-ES" sz="4000" b="1" dirty="0">
                <a:ea typeface="Yu Mincho" panose="02020400000000000000" pitchFamily="18" charset="-128"/>
              </a:rPr>
              <a:t>En España, un reciente estudio de Oxfam (2020) señala que las empresas del Ibex 35 mantuvieron </a:t>
            </a:r>
            <a:r>
              <a:rPr lang="es-ES" sz="4000" b="1" dirty="0">
                <a:solidFill>
                  <a:srgbClr val="FFFF00"/>
                </a:solidFill>
                <a:ea typeface="Yu Mincho" panose="02020400000000000000" pitchFamily="18" charset="-128"/>
              </a:rPr>
              <a:t>740 filiales en paraísos fiscales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201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979</Words>
  <Application>Microsoft Office PowerPoint</Application>
  <PresentationFormat>Panorámica</PresentationFormat>
  <Paragraphs>35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Trebuchet MS</vt:lpstr>
      <vt:lpstr>Wingdings 3</vt:lpstr>
      <vt:lpstr>Faceta</vt:lpstr>
      <vt:lpstr>Robo y economía digital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IIGT – erasmus+ - 2022</dc:title>
  <dc:creator>Javier Pérez Carrasco</dc:creator>
  <cp:lastModifiedBy>Javier Pérez Carrasco</cp:lastModifiedBy>
  <cp:revision>21</cp:revision>
  <dcterms:created xsi:type="dcterms:W3CDTF">2021-10-17T15:46:51Z</dcterms:created>
  <dcterms:modified xsi:type="dcterms:W3CDTF">2022-06-13T12:12:03Z</dcterms:modified>
</cp:coreProperties>
</file>