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74" r:id="rId5"/>
    <p:sldId id="259" r:id="rId6"/>
    <p:sldId id="260" r:id="rId7"/>
    <p:sldId id="261" r:id="rId8"/>
    <p:sldId id="273" r:id="rId9"/>
    <p:sldId id="262" r:id="rId10"/>
    <p:sldId id="263" r:id="rId11"/>
    <p:sldId id="266" r:id="rId12"/>
    <p:sldId id="267" r:id="rId13"/>
    <p:sldId id="268" r:id="rId14"/>
    <p:sldId id="272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9a05148e10ebe119" providerId="LiveId" clId="{F1F65B66-F62C-4B2F-98B6-07BABA153887}"/>
    <pc:docChg chg="delSld modSld">
      <pc:chgData name="" userId="9a05148e10ebe119" providerId="LiveId" clId="{F1F65B66-F62C-4B2F-98B6-07BABA153887}" dt="2022-05-02T10:23:33.396" v="4" actId="2696"/>
      <pc:docMkLst>
        <pc:docMk/>
      </pc:docMkLst>
      <pc:sldChg chg="delSp modSp del">
        <pc:chgData name="" userId="9a05148e10ebe119" providerId="LiveId" clId="{F1F65B66-F62C-4B2F-98B6-07BABA153887}" dt="2022-05-02T10:23:33.396" v="4" actId="2696"/>
        <pc:sldMkLst>
          <pc:docMk/>
          <pc:sldMk cId="2333691677" sldId="275"/>
        </pc:sldMkLst>
        <pc:spChg chg="del mod">
          <ac:chgData name="" userId="9a05148e10ebe119" providerId="LiveId" clId="{F1F65B66-F62C-4B2F-98B6-07BABA153887}" dt="2022-05-02T10:23:30.386" v="3"/>
          <ac:spMkLst>
            <pc:docMk/>
            <pc:sldMk cId="2333691677" sldId="275"/>
            <ac:spMk id="11" creationId="{26AE89DC-817C-4DA1-86AF-591FEB2F7009}"/>
          </ac:spMkLst>
        </pc:spChg>
      </pc:sldChg>
    </pc:docChg>
  </pc:docChgLst>
  <pc:docChgLst>
    <pc:chgData name="Javier Pérez Carrasco" userId="9a05148e10ebe119" providerId="LiveId" clId="{C654A656-C0C1-4D88-9F0C-B1C1C7A759F0}"/>
    <pc:docChg chg="modSld">
      <pc:chgData name="Javier Pérez Carrasco" userId="9a05148e10ebe119" providerId="LiveId" clId="{C654A656-C0C1-4D88-9F0C-B1C1C7A759F0}" dt="2022-05-27T15:49:57.279" v="7" actId="1076"/>
      <pc:docMkLst>
        <pc:docMk/>
      </pc:docMkLst>
      <pc:sldChg chg="modSp mod">
        <pc:chgData name="Javier Pérez Carrasco" userId="9a05148e10ebe119" providerId="LiveId" clId="{C654A656-C0C1-4D88-9F0C-B1C1C7A759F0}" dt="2022-05-27T15:49:57.279" v="7" actId="1076"/>
        <pc:sldMkLst>
          <pc:docMk/>
          <pc:sldMk cId="1491410193" sldId="257"/>
        </pc:sldMkLst>
        <pc:picChg chg="mod">
          <ac:chgData name="Javier Pérez Carrasco" userId="9a05148e10ebe119" providerId="LiveId" clId="{C654A656-C0C1-4D88-9F0C-B1C1C7A759F0}" dt="2022-05-27T15:49:57.279" v="7" actId="1076"/>
          <ac:picMkLst>
            <pc:docMk/>
            <pc:sldMk cId="1491410193" sldId="257"/>
            <ac:picMk id="3" creationId="{D698288D-10E1-493A-BE81-D14C7B4BEEB4}"/>
          </ac:picMkLst>
        </pc:picChg>
      </pc:sldChg>
    </pc:docChg>
  </pc:docChgLst>
  <pc:docChgLst>
    <pc:chgData userId="9a05148e10ebe119" providerId="LiveId" clId="{5EC99A95-51FD-4D51-A615-0690FFDC0525}"/>
    <pc:docChg chg="undo custSel addSld delSld modSld">
      <pc:chgData name="" userId="9a05148e10ebe119" providerId="LiveId" clId="{5EC99A95-51FD-4D51-A615-0690FFDC0525}" dt="2022-03-26T19:15:39.271" v="54" actId="2696"/>
      <pc:docMkLst>
        <pc:docMk/>
      </pc:docMkLst>
      <pc:sldChg chg="addSp delSp modSp add">
        <pc:chgData name="" userId="9a05148e10ebe119" providerId="LiveId" clId="{5EC99A95-51FD-4D51-A615-0690FFDC0525}" dt="2022-03-26T19:00:52.297" v="20" actId="14100"/>
        <pc:sldMkLst>
          <pc:docMk/>
          <pc:sldMk cId="2786776360" sldId="273"/>
        </pc:sldMkLst>
        <pc:spChg chg="add del">
          <ac:chgData name="" userId="9a05148e10ebe119" providerId="LiveId" clId="{5EC99A95-51FD-4D51-A615-0690FFDC0525}" dt="2022-03-26T18:59:36.929" v="16" actId="478"/>
          <ac:spMkLst>
            <pc:docMk/>
            <pc:sldMk cId="2786776360" sldId="273"/>
            <ac:spMk id="5" creationId="{ECC39721-6B07-4C96-9CE6-103C60720701}"/>
          </ac:spMkLst>
        </pc:spChg>
        <pc:picChg chg="add del">
          <ac:chgData name="" userId="9a05148e10ebe119" providerId="LiveId" clId="{5EC99A95-51FD-4D51-A615-0690FFDC0525}" dt="2022-03-26T18:57:55.175" v="9"/>
          <ac:picMkLst>
            <pc:docMk/>
            <pc:sldMk cId="2786776360" sldId="273"/>
            <ac:picMk id="2" creationId="{47709D60-CF24-40C9-B81F-73EAFCC13558}"/>
          </ac:picMkLst>
        </pc:picChg>
        <pc:picChg chg="del">
          <ac:chgData name="" userId="9a05148e10ebe119" providerId="LiveId" clId="{5EC99A95-51FD-4D51-A615-0690FFDC0525}" dt="2022-03-26T18:57:42.602" v="7" actId="478"/>
          <ac:picMkLst>
            <pc:docMk/>
            <pc:sldMk cId="2786776360" sldId="273"/>
            <ac:picMk id="3" creationId="{3E154EC0-034E-4BFD-8B1B-82FB8C5FAE4C}"/>
          </ac:picMkLst>
        </pc:picChg>
        <pc:picChg chg="add del mod">
          <ac:chgData name="" userId="9a05148e10ebe119" providerId="LiveId" clId="{5EC99A95-51FD-4D51-A615-0690FFDC0525}" dt="2022-03-26T18:59:14.702" v="14" actId="478"/>
          <ac:picMkLst>
            <pc:docMk/>
            <pc:sldMk cId="2786776360" sldId="273"/>
            <ac:picMk id="4" creationId="{56D5BA5B-6A07-4850-BA5B-BB4FB61AEBD5}"/>
          </ac:picMkLst>
        </pc:picChg>
        <pc:picChg chg="add mod">
          <ac:chgData name="" userId="9a05148e10ebe119" providerId="LiveId" clId="{5EC99A95-51FD-4D51-A615-0690FFDC0525}" dt="2022-03-26T19:00:52.297" v="20" actId="14100"/>
          <ac:picMkLst>
            <pc:docMk/>
            <pc:sldMk cId="2786776360" sldId="273"/>
            <ac:picMk id="6" creationId="{83E447E9-DDA7-49A5-A4A8-904F2E794A26}"/>
          </ac:picMkLst>
        </pc:picChg>
      </pc:sldChg>
      <pc:sldChg chg="addSp delSp modSp add">
        <pc:chgData name="" userId="9a05148e10ebe119" providerId="LiveId" clId="{5EC99A95-51FD-4D51-A615-0690FFDC0525}" dt="2022-03-26T19:14:49.720" v="53" actId="20577"/>
        <pc:sldMkLst>
          <pc:docMk/>
          <pc:sldMk cId="579837175" sldId="274"/>
        </pc:sldMkLst>
        <pc:spChg chg="add mod">
          <ac:chgData name="" userId="9a05148e10ebe119" providerId="LiveId" clId="{5EC99A95-51FD-4D51-A615-0690FFDC0525}" dt="2022-03-26T19:14:49.720" v="53" actId="20577"/>
          <ac:spMkLst>
            <pc:docMk/>
            <pc:sldMk cId="579837175" sldId="274"/>
            <ac:spMk id="2" creationId="{7AB009EF-C04C-46B1-878B-C15B37F17726}"/>
          </ac:spMkLst>
        </pc:spChg>
        <pc:picChg chg="del">
          <ac:chgData name="" userId="9a05148e10ebe119" providerId="LiveId" clId="{5EC99A95-51FD-4D51-A615-0690FFDC0525}" dt="2022-03-26T19:09:00.539" v="22" actId="478"/>
          <ac:picMkLst>
            <pc:docMk/>
            <pc:sldMk cId="579837175" sldId="274"/>
            <ac:picMk id="3" creationId="{F122FF2C-365B-4448-B90B-09FC6B2EAF20}"/>
          </ac:picMkLst>
        </pc:picChg>
        <pc:picChg chg="add mod">
          <ac:chgData name="" userId="9a05148e10ebe119" providerId="LiveId" clId="{5EC99A95-51FD-4D51-A615-0690FFDC0525}" dt="2022-03-26T19:11:22.805" v="34" actId="14100"/>
          <ac:picMkLst>
            <pc:docMk/>
            <pc:sldMk cId="579837175" sldId="274"/>
            <ac:picMk id="4" creationId="{0F5E253F-3431-4E12-B78C-A74078800453}"/>
          </ac:picMkLst>
        </pc:picChg>
      </pc:sldChg>
    </pc:docChg>
  </pc:docChgLst>
  <pc:docChgLst>
    <pc:chgData name="Javier Pérez Carrasco" userId="9a05148e10ebe119" providerId="LiveId" clId="{0B83E0A9-B710-4439-BE5F-DCFE90DFC1A2}"/>
    <pc:docChg chg="modSld">
      <pc:chgData name="Javier Pérez Carrasco" userId="9a05148e10ebe119" providerId="LiveId" clId="{0B83E0A9-B710-4439-BE5F-DCFE90DFC1A2}" dt="2022-06-13T11:27:02.929" v="19" actId="14100"/>
      <pc:docMkLst>
        <pc:docMk/>
      </pc:docMkLst>
      <pc:sldChg chg="modSp mod">
        <pc:chgData name="Javier Pérez Carrasco" userId="9a05148e10ebe119" providerId="LiveId" clId="{0B83E0A9-B710-4439-BE5F-DCFE90DFC1A2}" dt="2022-06-13T11:26:00.127" v="9" actId="14100"/>
        <pc:sldMkLst>
          <pc:docMk/>
          <pc:sldMk cId="2545230554" sldId="262"/>
        </pc:sldMkLst>
        <pc:picChg chg="mod">
          <ac:chgData name="Javier Pérez Carrasco" userId="9a05148e10ebe119" providerId="LiveId" clId="{0B83E0A9-B710-4439-BE5F-DCFE90DFC1A2}" dt="2022-06-13T11:26:00.127" v="9" actId="14100"/>
          <ac:picMkLst>
            <pc:docMk/>
            <pc:sldMk cId="2545230554" sldId="262"/>
            <ac:picMk id="3" creationId="{19303E9A-01F2-48E0-B9C0-A3F9D3B733A1}"/>
          </ac:picMkLst>
        </pc:picChg>
      </pc:sldChg>
      <pc:sldChg chg="modSp mod">
        <pc:chgData name="Javier Pérez Carrasco" userId="9a05148e10ebe119" providerId="LiveId" clId="{0B83E0A9-B710-4439-BE5F-DCFE90DFC1A2}" dt="2022-06-13T11:26:13.243" v="11" actId="14100"/>
        <pc:sldMkLst>
          <pc:docMk/>
          <pc:sldMk cId="2285162051" sldId="263"/>
        </pc:sldMkLst>
        <pc:picChg chg="mod">
          <ac:chgData name="Javier Pérez Carrasco" userId="9a05148e10ebe119" providerId="LiveId" clId="{0B83E0A9-B710-4439-BE5F-DCFE90DFC1A2}" dt="2022-06-13T11:26:13.243" v="11" actId="14100"/>
          <ac:picMkLst>
            <pc:docMk/>
            <pc:sldMk cId="2285162051" sldId="263"/>
            <ac:picMk id="3" creationId="{FB40F943-F9EF-4360-85CF-19EC0EA385E6}"/>
          </ac:picMkLst>
        </pc:picChg>
      </pc:sldChg>
      <pc:sldChg chg="modSp mod">
        <pc:chgData name="Javier Pérez Carrasco" userId="9a05148e10ebe119" providerId="LiveId" clId="{0B83E0A9-B710-4439-BE5F-DCFE90DFC1A2}" dt="2022-06-13T11:26:26.840" v="13" actId="14100"/>
        <pc:sldMkLst>
          <pc:docMk/>
          <pc:sldMk cId="3998972911" sldId="266"/>
        </pc:sldMkLst>
        <pc:picChg chg="mod">
          <ac:chgData name="Javier Pérez Carrasco" userId="9a05148e10ebe119" providerId="LiveId" clId="{0B83E0A9-B710-4439-BE5F-DCFE90DFC1A2}" dt="2022-06-13T11:26:26.840" v="13" actId="14100"/>
          <ac:picMkLst>
            <pc:docMk/>
            <pc:sldMk cId="3998972911" sldId="266"/>
            <ac:picMk id="3" creationId="{D8572D07-25E9-45C6-BC07-05F711D32F71}"/>
          </ac:picMkLst>
        </pc:picChg>
      </pc:sldChg>
      <pc:sldChg chg="modSp mod">
        <pc:chgData name="Javier Pérez Carrasco" userId="9a05148e10ebe119" providerId="LiveId" clId="{0B83E0A9-B710-4439-BE5F-DCFE90DFC1A2}" dt="2022-06-13T11:26:37.433" v="15" actId="14100"/>
        <pc:sldMkLst>
          <pc:docMk/>
          <pc:sldMk cId="1030384568" sldId="267"/>
        </pc:sldMkLst>
        <pc:picChg chg="mod">
          <ac:chgData name="Javier Pérez Carrasco" userId="9a05148e10ebe119" providerId="LiveId" clId="{0B83E0A9-B710-4439-BE5F-DCFE90DFC1A2}" dt="2022-06-13T11:26:37.433" v="15" actId="14100"/>
          <ac:picMkLst>
            <pc:docMk/>
            <pc:sldMk cId="1030384568" sldId="267"/>
            <ac:picMk id="3" creationId="{BEB41117-D700-4333-8CFD-81DFD7AFB96D}"/>
          </ac:picMkLst>
        </pc:picChg>
      </pc:sldChg>
      <pc:sldChg chg="modSp mod">
        <pc:chgData name="Javier Pérez Carrasco" userId="9a05148e10ebe119" providerId="LiveId" clId="{0B83E0A9-B710-4439-BE5F-DCFE90DFC1A2}" dt="2022-06-13T11:26:47.536" v="17" actId="14100"/>
        <pc:sldMkLst>
          <pc:docMk/>
          <pc:sldMk cId="1561647124" sldId="268"/>
        </pc:sldMkLst>
        <pc:picChg chg="mod">
          <ac:chgData name="Javier Pérez Carrasco" userId="9a05148e10ebe119" providerId="LiveId" clId="{0B83E0A9-B710-4439-BE5F-DCFE90DFC1A2}" dt="2022-06-13T11:26:47.536" v="17" actId="14100"/>
          <ac:picMkLst>
            <pc:docMk/>
            <pc:sldMk cId="1561647124" sldId="268"/>
            <ac:picMk id="3" creationId="{55322B62-9902-4E12-9F61-F98D5ED9F942}"/>
          </ac:picMkLst>
        </pc:picChg>
      </pc:sldChg>
      <pc:sldChg chg="modSp mod">
        <pc:chgData name="Javier Pérez Carrasco" userId="9a05148e10ebe119" providerId="LiveId" clId="{0B83E0A9-B710-4439-BE5F-DCFE90DFC1A2}" dt="2022-06-13T11:27:02.929" v="19" actId="14100"/>
        <pc:sldMkLst>
          <pc:docMk/>
          <pc:sldMk cId="950064401" sldId="272"/>
        </pc:sldMkLst>
        <pc:picChg chg="mod">
          <ac:chgData name="Javier Pérez Carrasco" userId="9a05148e10ebe119" providerId="LiveId" clId="{0B83E0A9-B710-4439-BE5F-DCFE90DFC1A2}" dt="2022-06-13T11:27:02.929" v="19" actId="14100"/>
          <ac:picMkLst>
            <pc:docMk/>
            <pc:sldMk cId="950064401" sldId="272"/>
            <ac:picMk id="9" creationId="{9C94EA04-35FE-41AC-8335-AC543B70BF97}"/>
          </ac:picMkLst>
        </pc:picChg>
      </pc:sldChg>
      <pc:sldChg chg="modSp mod">
        <pc:chgData name="Javier Pérez Carrasco" userId="9a05148e10ebe119" providerId="LiveId" clId="{0B83E0A9-B710-4439-BE5F-DCFE90DFC1A2}" dt="2022-06-13T11:25:47.675" v="7" actId="14100"/>
        <pc:sldMkLst>
          <pc:docMk/>
          <pc:sldMk cId="2786776360" sldId="273"/>
        </pc:sldMkLst>
        <pc:picChg chg="mod">
          <ac:chgData name="Javier Pérez Carrasco" userId="9a05148e10ebe119" providerId="LiveId" clId="{0B83E0A9-B710-4439-BE5F-DCFE90DFC1A2}" dt="2022-06-13T11:25:47.675" v="7" actId="14100"/>
          <ac:picMkLst>
            <pc:docMk/>
            <pc:sldMk cId="2786776360" sldId="273"/>
            <ac:picMk id="6" creationId="{83E447E9-DDA7-49A5-A4A8-904F2E794A26}"/>
          </ac:picMkLst>
        </pc:picChg>
      </pc:sldChg>
    </pc:docChg>
  </pc:docChgLst>
  <pc:docChgLst>
    <pc:chgData name="Javier Pérez Carrasco" userId="9a05148e10ebe119" providerId="LiveId" clId="{446BA0D8-53E2-451A-B194-A5B3A66C2752}"/>
    <pc:docChg chg="custSel addSld delSld modSld">
      <pc:chgData name="Javier Pérez Carrasco" userId="9a05148e10ebe119" providerId="LiveId" clId="{446BA0D8-53E2-451A-B194-A5B3A66C2752}" dt="2022-04-27T15:56:54.808" v="110" actId="22"/>
      <pc:docMkLst>
        <pc:docMk/>
      </pc:docMkLst>
      <pc:sldChg chg="addSp delSp modSp mod">
        <pc:chgData name="Javier Pérez Carrasco" userId="9a05148e10ebe119" providerId="LiveId" clId="{446BA0D8-53E2-451A-B194-A5B3A66C2752}" dt="2022-04-27T15:56:54.808" v="110" actId="22"/>
        <pc:sldMkLst>
          <pc:docMk/>
          <pc:sldMk cId="4119825099" sldId="259"/>
        </pc:sldMkLst>
        <pc:picChg chg="del">
          <ac:chgData name="Javier Pérez Carrasco" userId="9a05148e10ebe119" providerId="LiveId" clId="{446BA0D8-53E2-451A-B194-A5B3A66C2752}" dt="2022-04-27T15:54:32.563" v="103" actId="478"/>
          <ac:picMkLst>
            <pc:docMk/>
            <pc:sldMk cId="4119825099" sldId="259"/>
            <ac:picMk id="3" creationId="{8EA0F791-096C-4961-BEFB-30CE9FB9061B}"/>
          </ac:picMkLst>
        </pc:picChg>
        <pc:picChg chg="add del mod">
          <ac:chgData name="Javier Pérez Carrasco" userId="9a05148e10ebe119" providerId="LiveId" clId="{446BA0D8-53E2-451A-B194-A5B3A66C2752}" dt="2022-04-27T15:56:10.122" v="106" actId="478"/>
          <ac:picMkLst>
            <pc:docMk/>
            <pc:sldMk cId="4119825099" sldId="259"/>
            <ac:picMk id="4" creationId="{ADE79FEF-E2AA-4EF8-9E76-B3BCC1C2E111}"/>
          </ac:picMkLst>
        </pc:picChg>
        <pc:picChg chg="add del mod">
          <ac:chgData name="Javier Pérez Carrasco" userId="9a05148e10ebe119" providerId="LiveId" clId="{446BA0D8-53E2-451A-B194-A5B3A66C2752}" dt="2022-04-27T15:56:23.724" v="109" actId="478"/>
          <ac:picMkLst>
            <pc:docMk/>
            <pc:sldMk cId="4119825099" sldId="259"/>
            <ac:picMk id="6" creationId="{7BEF4CB1-5D73-4E9E-B757-7FD3E98D565A}"/>
          </ac:picMkLst>
        </pc:picChg>
        <pc:picChg chg="add">
          <ac:chgData name="Javier Pérez Carrasco" userId="9a05148e10ebe119" providerId="LiveId" clId="{446BA0D8-53E2-451A-B194-A5B3A66C2752}" dt="2022-04-27T15:56:54.808" v="110" actId="22"/>
          <ac:picMkLst>
            <pc:docMk/>
            <pc:sldMk cId="4119825099" sldId="259"/>
            <ac:picMk id="9" creationId="{43097E67-0E2B-48E1-A425-2877DF46D7CD}"/>
          </ac:picMkLst>
        </pc:picChg>
      </pc:sldChg>
      <pc:sldChg chg="modSp mod">
        <pc:chgData name="Javier Pérez Carrasco" userId="9a05148e10ebe119" providerId="LiveId" clId="{446BA0D8-53E2-451A-B194-A5B3A66C2752}" dt="2022-04-21T17:22:59.557" v="99" actId="14100"/>
        <pc:sldMkLst>
          <pc:docMk/>
          <pc:sldMk cId="1030384568" sldId="267"/>
        </pc:sldMkLst>
        <pc:picChg chg="mod">
          <ac:chgData name="Javier Pérez Carrasco" userId="9a05148e10ebe119" providerId="LiveId" clId="{446BA0D8-53E2-451A-B194-A5B3A66C2752}" dt="2022-04-21T17:22:59.557" v="99" actId="14100"/>
          <ac:picMkLst>
            <pc:docMk/>
            <pc:sldMk cId="1030384568" sldId="267"/>
            <ac:picMk id="3" creationId="{BEB41117-D700-4333-8CFD-81DFD7AFB96D}"/>
          </ac:picMkLst>
        </pc:picChg>
      </pc:sldChg>
      <pc:sldChg chg="modSp mod">
        <pc:chgData name="Javier Pérez Carrasco" userId="9a05148e10ebe119" providerId="LiveId" clId="{446BA0D8-53E2-451A-B194-A5B3A66C2752}" dt="2022-04-21T17:23:16.882" v="102" actId="14100"/>
        <pc:sldMkLst>
          <pc:docMk/>
          <pc:sldMk cId="950064401" sldId="272"/>
        </pc:sldMkLst>
        <pc:picChg chg="mod">
          <ac:chgData name="Javier Pérez Carrasco" userId="9a05148e10ebe119" providerId="LiveId" clId="{446BA0D8-53E2-451A-B194-A5B3A66C2752}" dt="2022-04-21T17:23:16.882" v="102" actId="14100"/>
          <ac:picMkLst>
            <pc:docMk/>
            <pc:sldMk cId="950064401" sldId="272"/>
            <ac:picMk id="9" creationId="{9C94EA04-35FE-41AC-8335-AC543B70BF97}"/>
          </ac:picMkLst>
        </pc:picChg>
      </pc:sldChg>
      <pc:sldChg chg="modSp mod">
        <pc:chgData name="Javier Pérez Carrasco" userId="9a05148e10ebe119" providerId="LiveId" clId="{446BA0D8-53E2-451A-B194-A5B3A66C2752}" dt="2022-04-21T17:22:20.730" v="98" actId="14100"/>
        <pc:sldMkLst>
          <pc:docMk/>
          <pc:sldMk cId="2786776360" sldId="273"/>
        </pc:sldMkLst>
        <pc:picChg chg="mod">
          <ac:chgData name="Javier Pérez Carrasco" userId="9a05148e10ebe119" providerId="LiveId" clId="{446BA0D8-53E2-451A-B194-A5B3A66C2752}" dt="2022-04-21T17:22:20.730" v="98" actId="14100"/>
          <ac:picMkLst>
            <pc:docMk/>
            <pc:sldMk cId="2786776360" sldId="273"/>
            <ac:picMk id="6" creationId="{83E447E9-DDA7-49A5-A4A8-904F2E794A26}"/>
          </ac:picMkLst>
        </pc:picChg>
      </pc:sldChg>
      <pc:sldChg chg="modSp mod">
        <pc:chgData name="Javier Pérez Carrasco" userId="9a05148e10ebe119" providerId="LiveId" clId="{446BA0D8-53E2-451A-B194-A5B3A66C2752}" dt="2022-04-21T17:21:26.394" v="94" actId="1076"/>
        <pc:sldMkLst>
          <pc:docMk/>
          <pc:sldMk cId="579837175" sldId="274"/>
        </pc:sldMkLst>
        <pc:spChg chg="mod">
          <ac:chgData name="Javier Pérez Carrasco" userId="9a05148e10ebe119" providerId="LiveId" clId="{446BA0D8-53E2-451A-B194-A5B3A66C2752}" dt="2022-04-21T17:21:19.048" v="93" actId="20577"/>
          <ac:spMkLst>
            <pc:docMk/>
            <pc:sldMk cId="579837175" sldId="274"/>
            <ac:spMk id="2" creationId="{7AB009EF-C04C-46B1-878B-C15B37F17726}"/>
          </ac:spMkLst>
        </pc:spChg>
        <pc:picChg chg="mod">
          <ac:chgData name="Javier Pérez Carrasco" userId="9a05148e10ebe119" providerId="LiveId" clId="{446BA0D8-53E2-451A-B194-A5B3A66C2752}" dt="2022-04-21T17:21:26.394" v="94" actId="1076"/>
          <ac:picMkLst>
            <pc:docMk/>
            <pc:sldMk cId="579837175" sldId="274"/>
            <ac:picMk id="4" creationId="{0F5E253F-3431-4E12-B78C-A74078800453}"/>
          </ac:picMkLst>
        </pc:picChg>
      </pc:sldChg>
    </pc:docChg>
  </pc:docChgLst>
  <pc:docChgLst>
    <pc:chgData name="Javier Pérez Carrasco" userId="9a05148e10ebe119" providerId="LiveId" clId="{3AD29BA0-507D-4CA1-A8FA-29A2BE867E82}"/>
    <pc:docChg chg="undo custSel addSld delSld modSld">
      <pc:chgData name="Javier Pérez Carrasco" userId="9a05148e10ebe119" providerId="LiveId" clId="{3AD29BA0-507D-4CA1-A8FA-29A2BE867E82}" dt="2022-03-13T13:06:01.131" v="156" actId="2696"/>
      <pc:docMkLst>
        <pc:docMk/>
      </pc:docMkLst>
      <pc:sldChg chg="addSp delSp modSp new mod setBg">
        <pc:chgData name="Javier Pérez Carrasco" userId="9a05148e10ebe119" providerId="LiveId" clId="{3AD29BA0-507D-4CA1-A8FA-29A2BE867E82}" dt="2022-03-13T11:33:44.801" v="71" actId="26606"/>
        <pc:sldMkLst>
          <pc:docMk/>
          <pc:sldMk cId="1491410193" sldId="257"/>
        </pc:sldMkLst>
        <pc:spChg chg="add del">
          <ac:chgData name="Javier Pérez Carrasco" userId="9a05148e10ebe119" providerId="LiveId" clId="{3AD29BA0-507D-4CA1-A8FA-29A2BE867E82}" dt="2022-03-13T11:33:44.801" v="71" actId="26606"/>
          <ac:spMkLst>
            <pc:docMk/>
            <pc:sldMk cId="1491410193" sldId="257"/>
            <ac:spMk id="8" creationId="{AB8C311F-7253-4AED-9701-7FC0708C41C7}"/>
          </ac:spMkLst>
        </pc:spChg>
        <pc:spChg chg="add del">
          <ac:chgData name="Javier Pérez Carrasco" userId="9a05148e10ebe119" providerId="LiveId" clId="{3AD29BA0-507D-4CA1-A8FA-29A2BE867E82}" dt="2022-03-13T11:33:44.801" v="71" actId="26606"/>
          <ac:spMkLst>
            <pc:docMk/>
            <pc:sldMk cId="1491410193" sldId="257"/>
            <ac:spMk id="10" creationId="{E2384209-CB15-4CDF-9D31-C44FD9A3F20D}"/>
          </ac:spMkLst>
        </pc:spChg>
        <pc:spChg chg="add del">
          <ac:chgData name="Javier Pérez Carrasco" userId="9a05148e10ebe119" providerId="LiveId" clId="{3AD29BA0-507D-4CA1-A8FA-29A2BE867E82}" dt="2022-03-13T11:33:44.801" v="71" actId="26606"/>
          <ac:spMkLst>
            <pc:docMk/>
            <pc:sldMk cId="1491410193" sldId="257"/>
            <ac:spMk id="12" creationId="{2633B3B5-CC90-43F0-8714-D31D1F3F0209}"/>
          </ac:spMkLst>
        </pc:spChg>
        <pc:spChg chg="add del">
          <ac:chgData name="Javier Pérez Carrasco" userId="9a05148e10ebe119" providerId="LiveId" clId="{3AD29BA0-507D-4CA1-A8FA-29A2BE867E82}" dt="2022-03-13T11:33:44.801" v="71" actId="26606"/>
          <ac:spMkLst>
            <pc:docMk/>
            <pc:sldMk cId="1491410193" sldId="257"/>
            <ac:spMk id="14" creationId="{A8D57A06-A426-446D-B02C-A2DC6B62E45E}"/>
          </ac:spMkLst>
        </pc:spChg>
        <pc:spChg chg="add">
          <ac:chgData name="Javier Pérez Carrasco" userId="9a05148e10ebe119" providerId="LiveId" clId="{3AD29BA0-507D-4CA1-A8FA-29A2BE867E82}" dt="2022-03-13T11:33:44.801" v="71" actId="26606"/>
          <ac:spMkLst>
            <pc:docMk/>
            <pc:sldMk cId="1491410193" sldId="257"/>
            <ac:spMk id="19" creationId="{AB8C311F-7253-4AED-9701-7FC0708C41C7}"/>
          </ac:spMkLst>
        </pc:spChg>
        <pc:spChg chg="add">
          <ac:chgData name="Javier Pérez Carrasco" userId="9a05148e10ebe119" providerId="LiveId" clId="{3AD29BA0-507D-4CA1-A8FA-29A2BE867E82}" dt="2022-03-13T11:33:44.801" v="71" actId="26606"/>
          <ac:spMkLst>
            <pc:docMk/>
            <pc:sldMk cId="1491410193" sldId="257"/>
            <ac:spMk id="21" creationId="{E2384209-CB15-4CDF-9D31-C44FD9A3F20D}"/>
          </ac:spMkLst>
        </pc:spChg>
        <pc:spChg chg="add">
          <ac:chgData name="Javier Pérez Carrasco" userId="9a05148e10ebe119" providerId="LiveId" clId="{3AD29BA0-507D-4CA1-A8FA-29A2BE867E82}" dt="2022-03-13T11:33:44.801" v="71" actId="26606"/>
          <ac:spMkLst>
            <pc:docMk/>
            <pc:sldMk cId="1491410193" sldId="257"/>
            <ac:spMk id="23" creationId="{2633B3B5-CC90-43F0-8714-D31D1F3F0209}"/>
          </ac:spMkLst>
        </pc:spChg>
        <pc:spChg chg="add">
          <ac:chgData name="Javier Pérez Carrasco" userId="9a05148e10ebe119" providerId="LiveId" clId="{3AD29BA0-507D-4CA1-A8FA-29A2BE867E82}" dt="2022-03-13T11:33:44.801" v="71" actId="26606"/>
          <ac:spMkLst>
            <pc:docMk/>
            <pc:sldMk cId="1491410193" sldId="257"/>
            <ac:spMk id="25" creationId="{A8D57A06-A426-446D-B02C-A2DC6B62E45E}"/>
          </ac:spMkLst>
        </pc:spChg>
        <pc:picChg chg="add mod">
          <ac:chgData name="Javier Pérez Carrasco" userId="9a05148e10ebe119" providerId="LiveId" clId="{3AD29BA0-507D-4CA1-A8FA-29A2BE867E82}" dt="2022-03-13T11:33:44.801" v="71" actId="26606"/>
          <ac:picMkLst>
            <pc:docMk/>
            <pc:sldMk cId="1491410193" sldId="257"/>
            <ac:picMk id="3" creationId="{D698288D-10E1-493A-BE81-D14C7B4BEEB4}"/>
          </ac:picMkLst>
        </pc:picChg>
      </pc:sldChg>
      <pc:sldChg chg="addSp modSp new mod setBg">
        <pc:chgData name="Javier Pérez Carrasco" userId="9a05148e10ebe119" providerId="LiveId" clId="{3AD29BA0-507D-4CA1-A8FA-29A2BE867E82}" dt="2022-03-13T11:33:50.512" v="72" actId="26606"/>
        <pc:sldMkLst>
          <pc:docMk/>
          <pc:sldMk cId="3170741020" sldId="258"/>
        </pc:sldMkLst>
        <pc:spChg chg="add">
          <ac:chgData name="Javier Pérez Carrasco" userId="9a05148e10ebe119" providerId="LiveId" clId="{3AD29BA0-507D-4CA1-A8FA-29A2BE867E82}" dt="2022-03-13T11:33:50.512" v="72" actId="26606"/>
          <ac:spMkLst>
            <pc:docMk/>
            <pc:sldMk cId="3170741020" sldId="258"/>
            <ac:spMk id="8" creationId="{AB8C311F-7253-4AED-9701-7FC0708C41C7}"/>
          </ac:spMkLst>
        </pc:spChg>
        <pc:spChg chg="add">
          <ac:chgData name="Javier Pérez Carrasco" userId="9a05148e10ebe119" providerId="LiveId" clId="{3AD29BA0-507D-4CA1-A8FA-29A2BE867E82}" dt="2022-03-13T11:33:50.512" v="72" actId="26606"/>
          <ac:spMkLst>
            <pc:docMk/>
            <pc:sldMk cId="3170741020" sldId="258"/>
            <ac:spMk id="10" creationId="{E2384209-CB15-4CDF-9D31-C44FD9A3F20D}"/>
          </ac:spMkLst>
        </pc:spChg>
        <pc:spChg chg="add">
          <ac:chgData name="Javier Pérez Carrasco" userId="9a05148e10ebe119" providerId="LiveId" clId="{3AD29BA0-507D-4CA1-A8FA-29A2BE867E82}" dt="2022-03-13T11:33:50.512" v="72" actId="26606"/>
          <ac:spMkLst>
            <pc:docMk/>
            <pc:sldMk cId="3170741020" sldId="258"/>
            <ac:spMk id="12" creationId="{2633B3B5-CC90-43F0-8714-D31D1F3F0209}"/>
          </ac:spMkLst>
        </pc:spChg>
        <pc:spChg chg="add">
          <ac:chgData name="Javier Pérez Carrasco" userId="9a05148e10ebe119" providerId="LiveId" clId="{3AD29BA0-507D-4CA1-A8FA-29A2BE867E82}" dt="2022-03-13T11:33:50.512" v="72" actId="26606"/>
          <ac:spMkLst>
            <pc:docMk/>
            <pc:sldMk cId="3170741020" sldId="258"/>
            <ac:spMk id="14" creationId="{A8D57A06-A426-446D-B02C-A2DC6B62E45E}"/>
          </ac:spMkLst>
        </pc:spChg>
        <pc:picChg chg="add mod">
          <ac:chgData name="Javier Pérez Carrasco" userId="9a05148e10ebe119" providerId="LiveId" clId="{3AD29BA0-507D-4CA1-A8FA-29A2BE867E82}" dt="2022-03-13T11:33:50.512" v="72" actId="26606"/>
          <ac:picMkLst>
            <pc:docMk/>
            <pc:sldMk cId="3170741020" sldId="258"/>
            <ac:picMk id="3" creationId="{F122FF2C-365B-4448-B90B-09FC6B2EAF20}"/>
          </ac:picMkLst>
        </pc:picChg>
      </pc:sldChg>
      <pc:sldChg chg="addSp modSp new mod setBg">
        <pc:chgData name="Javier Pérez Carrasco" userId="9a05148e10ebe119" providerId="LiveId" clId="{3AD29BA0-507D-4CA1-A8FA-29A2BE867E82}" dt="2022-03-13T11:50:10.158" v="92" actId="14100"/>
        <pc:sldMkLst>
          <pc:docMk/>
          <pc:sldMk cId="4119825099" sldId="259"/>
        </pc:sldMkLst>
        <pc:spChg chg="add">
          <ac:chgData name="Javier Pérez Carrasco" userId="9a05148e10ebe119" providerId="LiveId" clId="{3AD29BA0-507D-4CA1-A8FA-29A2BE867E82}" dt="2022-03-13T11:37:36.358" v="75" actId="26606"/>
          <ac:spMkLst>
            <pc:docMk/>
            <pc:sldMk cId="4119825099" sldId="259"/>
            <ac:spMk id="8" creationId="{AB8C311F-7253-4AED-9701-7FC0708C41C7}"/>
          </ac:spMkLst>
        </pc:spChg>
        <pc:spChg chg="add">
          <ac:chgData name="Javier Pérez Carrasco" userId="9a05148e10ebe119" providerId="LiveId" clId="{3AD29BA0-507D-4CA1-A8FA-29A2BE867E82}" dt="2022-03-13T11:37:36.358" v="75" actId="26606"/>
          <ac:spMkLst>
            <pc:docMk/>
            <pc:sldMk cId="4119825099" sldId="259"/>
            <ac:spMk id="10" creationId="{E2384209-CB15-4CDF-9D31-C44FD9A3F20D}"/>
          </ac:spMkLst>
        </pc:spChg>
        <pc:spChg chg="add">
          <ac:chgData name="Javier Pérez Carrasco" userId="9a05148e10ebe119" providerId="LiveId" clId="{3AD29BA0-507D-4CA1-A8FA-29A2BE867E82}" dt="2022-03-13T11:37:36.358" v="75" actId="26606"/>
          <ac:spMkLst>
            <pc:docMk/>
            <pc:sldMk cId="4119825099" sldId="259"/>
            <ac:spMk id="12" creationId="{2633B3B5-CC90-43F0-8714-D31D1F3F0209}"/>
          </ac:spMkLst>
        </pc:spChg>
        <pc:spChg chg="add">
          <ac:chgData name="Javier Pérez Carrasco" userId="9a05148e10ebe119" providerId="LiveId" clId="{3AD29BA0-507D-4CA1-A8FA-29A2BE867E82}" dt="2022-03-13T11:37:36.358" v="75" actId="26606"/>
          <ac:spMkLst>
            <pc:docMk/>
            <pc:sldMk cId="4119825099" sldId="259"/>
            <ac:spMk id="14" creationId="{A8D57A06-A426-446D-B02C-A2DC6B62E45E}"/>
          </ac:spMkLst>
        </pc:spChg>
        <pc:picChg chg="add mod">
          <ac:chgData name="Javier Pérez Carrasco" userId="9a05148e10ebe119" providerId="LiveId" clId="{3AD29BA0-507D-4CA1-A8FA-29A2BE867E82}" dt="2022-03-13T11:50:10.158" v="92" actId="14100"/>
          <ac:picMkLst>
            <pc:docMk/>
            <pc:sldMk cId="4119825099" sldId="259"/>
            <ac:picMk id="3" creationId="{8EA0F791-096C-4961-BEFB-30CE9FB9061B}"/>
          </ac:picMkLst>
        </pc:picChg>
      </pc:sldChg>
      <pc:sldChg chg="addSp modSp new mod setBg chgLayout">
        <pc:chgData name="Javier Pérez Carrasco" userId="9a05148e10ebe119" providerId="LiveId" clId="{3AD29BA0-507D-4CA1-A8FA-29A2BE867E82}" dt="2022-03-13T11:43:39.898" v="82" actId="27614"/>
        <pc:sldMkLst>
          <pc:docMk/>
          <pc:sldMk cId="1280272308" sldId="260"/>
        </pc:sldMkLst>
        <pc:spChg chg="add">
          <ac:chgData name="Javier Pérez Carrasco" userId="9a05148e10ebe119" providerId="LiveId" clId="{3AD29BA0-507D-4CA1-A8FA-29A2BE867E82}" dt="2022-03-13T11:43:34.827" v="81" actId="26606"/>
          <ac:spMkLst>
            <pc:docMk/>
            <pc:sldMk cId="1280272308" sldId="260"/>
            <ac:spMk id="8" creationId="{AB8C311F-7253-4AED-9701-7FC0708C41C7}"/>
          </ac:spMkLst>
        </pc:spChg>
        <pc:spChg chg="add">
          <ac:chgData name="Javier Pérez Carrasco" userId="9a05148e10ebe119" providerId="LiveId" clId="{3AD29BA0-507D-4CA1-A8FA-29A2BE867E82}" dt="2022-03-13T11:43:34.827" v="81" actId="26606"/>
          <ac:spMkLst>
            <pc:docMk/>
            <pc:sldMk cId="1280272308" sldId="260"/>
            <ac:spMk id="10" creationId="{E2384209-CB15-4CDF-9D31-C44FD9A3F20D}"/>
          </ac:spMkLst>
        </pc:spChg>
        <pc:spChg chg="add">
          <ac:chgData name="Javier Pérez Carrasco" userId="9a05148e10ebe119" providerId="LiveId" clId="{3AD29BA0-507D-4CA1-A8FA-29A2BE867E82}" dt="2022-03-13T11:43:34.827" v="81" actId="26606"/>
          <ac:spMkLst>
            <pc:docMk/>
            <pc:sldMk cId="1280272308" sldId="260"/>
            <ac:spMk id="12" creationId="{2633B3B5-CC90-43F0-8714-D31D1F3F0209}"/>
          </ac:spMkLst>
        </pc:spChg>
        <pc:spChg chg="add">
          <ac:chgData name="Javier Pérez Carrasco" userId="9a05148e10ebe119" providerId="LiveId" clId="{3AD29BA0-507D-4CA1-A8FA-29A2BE867E82}" dt="2022-03-13T11:43:34.827" v="81" actId="26606"/>
          <ac:spMkLst>
            <pc:docMk/>
            <pc:sldMk cId="1280272308" sldId="260"/>
            <ac:spMk id="14" creationId="{A8D57A06-A426-446D-B02C-A2DC6B62E45E}"/>
          </ac:spMkLst>
        </pc:spChg>
        <pc:picChg chg="add mod">
          <ac:chgData name="Javier Pérez Carrasco" userId="9a05148e10ebe119" providerId="LiveId" clId="{3AD29BA0-507D-4CA1-A8FA-29A2BE867E82}" dt="2022-03-13T11:43:39.898" v="82" actId="27614"/>
          <ac:picMkLst>
            <pc:docMk/>
            <pc:sldMk cId="1280272308" sldId="260"/>
            <ac:picMk id="3" creationId="{1529A67E-FBCA-4BCB-A9D5-FDAA478C1B89}"/>
          </ac:picMkLst>
        </pc:picChg>
      </pc:sldChg>
      <pc:sldChg chg="addSp modSp new mod setBg">
        <pc:chgData name="Javier Pérez Carrasco" userId="9a05148e10ebe119" providerId="LiveId" clId="{3AD29BA0-507D-4CA1-A8FA-29A2BE867E82}" dt="2022-03-13T11:45:19.510" v="85" actId="26606"/>
        <pc:sldMkLst>
          <pc:docMk/>
          <pc:sldMk cId="2733532930" sldId="261"/>
        </pc:sldMkLst>
        <pc:spChg chg="add">
          <ac:chgData name="Javier Pérez Carrasco" userId="9a05148e10ebe119" providerId="LiveId" clId="{3AD29BA0-507D-4CA1-A8FA-29A2BE867E82}" dt="2022-03-13T11:45:19.510" v="85" actId="26606"/>
          <ac:spMkLst>
            <pc:docMk/>
            <pc:sldMk cId="2733532930" sldId="261"/>
            <ac:spMk id="8" creationId="{AB8C311F-7253-4AED-9701-7FC0708C41C7}"/>
          </ac:spMkLst>
        </pc:spChg>
        <pc:spChg chg="add">
          <ac:chgData name="Javier Pérez Carrasco" userId="9a05148e10ebe119" providerId="LiveId" clId="{3AD29BA0-507D-4CA1-A8FA-29A2BE867E82}" dt="2022-03-13T11:45:19.510" v="85" actId="26606"/>
          <ac:spMkLst>
            <pc:docMk/>
            <pc:sldMk cId="2733532930" sldId="261"/>
            <ac:spMk id="10" creationId="{E2384209-CB15-4CDF-9D31-C44FD9A3F20D}"/>
          </ac:spMkLst>
        </pc:spChg>
        <pc:spChg chg="add">
          <ac:chgData name="Javier Pérez Carrasco" userId="9a05148e10ebe119" providerId="LiveId" clId="{3AD29BA0-507D-4CA1-A8FA-29A2BE867E82}" dt="2022-03-13T11:45:19.510" v="85" actId="26606"/>
          <ac:spMkLst>
            <pc:docMk/>
            <pc:sldMk cId="2733532930" sldId="261"/>
            <ac:spMk id="12" creationId="{2633B3B5-CC90-43F0-8714-D31D1F3F0209}"/>
          </ac:spMkLst>
        </pc:spChg>
        <pc:spChg chg="add">
          <ac:chgData name="Javier Pérez Carrasco" userId="9a05148e10ebe119" providerId="LiveId" clId="{3AD29BA0-507D-4CA1-A8FA-29A2BE867E82}" dt="2022-03-13T11:45:19.510" v="85" actId="26606"/>
          <ac:spMkLst>
            <pc:docMk/>
            <pc:sldMk cId="2733532930" sldId="261"/>
            <ac:spMk id="14" creationId="{A8D57A06-A426-446D-B02C-A2DC6B62E45E}"/>
          </ac:spMkLst>
        </pc:spChg>
        <pc:picChg chg="add mod">
          <ac:chgData name="Javier Pérez Carrasco" userId="9a05148e10ebe119" providerId="LiveId" clId="{3AD29BA0-507D-4CA1-A8FA-29A2BE867E82}" dt="2022-03-13T11:45:19.510" v="85" actId="26606"/>
          <ac:picMkLst>
            <pc:docMk/>
            <pc:sldMk cId="2733532930" sldId="261"/>
            <ac:picMk id="3" creationId="{3E154EC0-034E-4BFD-8B1B-82FB8C5FAE4C}"/>
          </ac:picMkLst>
        </pc:picChg>
      </pc:sldChg>
      <pc:sldChg chg="addSp modSp new mod setBg">
        <pc:chgData name="Javier Pérez Carrasco" userId="9a05148e10ebe119" providerId="LiveId" clId="{3AD29BA0-507D-4CA1-A8FA-29A2BE867E82}" dt="2022-03-13T11:49:43.698" v="88" actId="26606"/>
        <pc:sldMkLst>
          <pc:docMk/>
          <pc:sldMk cId="2545230554" sldId="262"/>
        </pc:sldMkLst>
        <pc:spChg chg="add">
          <ac:chgData name="Javier Pérez Carrasco" userId="9a05148e10ebe119" providerId="LiveId" clId="{3AD29BA0-507D-4CA1-A8FA-29A2BE867E82}" dt="2022-03-13T11:49:43.698" v="88" actId="26606"/>
          <ac:spMkLst>
            <pc:docMk/>
            <pc:sldMk cId="2545230554" sldId="262"/>
            <ac:spMk id="8" creationId="{AB8C311F-7253-4AED-9701-7FC0708C41C7}"/>
          </ac:spMkLst>
        </pc:spChg>
        <pc:spChg chg="add">
          <ac:chgData name="Javier Pérez Carrasco" userId="9a05148e10ebe119" providerId="LiveId" clId="{3AD29BA0-507D-4CA1-A8FA-29A2BE867E82}" dt="2022-03-13T11:49:43.698" v="88" actId="26606"/>
          <ac:spMkLst>
            <pc:docMk/>
            <pc:sldMk cId="2545230554" sldId="262"/>
            <ac:spMk id="10" creationId="{E2384209-CB15-4CDF-9D31-C44FD9A3F20D}"/>
          </ac:spMkLst>
        </pc:spChg>
        <pc:spChg chg="add">
          <ac:chgData name="Javier Pérez Carrasco" userId="9a05148e10ebe119" providerId="LiveId" clId="{3AD29BA0-507D-4CA1-A8FA-29A2BE867E82}" dt="2022-03-13T11:49:43.698" v="88" actId="26606"/>
          <ac:spMkLst>
            <pc:docMk/>
            <pc:sldMk cId="2545230554" sldId="262"/>
            <ac:spMk id="12" creationId="{2633B3B5-CC90-43F0-8714-D31D1F3F0209}"/>
          </ac:spMkLst>
        </pc:spChg>
        <pc:spChg chg="add">
          <ac:chgData name="Javier Pérez Carrasco" userId="9a05148e10ebe119" providerId="LiveId" clId="{3AD29BA0-507D-4CA1-A8FA-29A2BE867E82}" dt="2022-03-13T11:49:43.698" v="88" actId="26606"/>
          <ac:spMkLst>
            <pc:docMk/>
            <pc:sldMk cId="2545230554" sldId="262"/>
            <ac:spMk id="14" creationId="{A8D57A06-A426-446D-B02C-A2DC6B62E45E}"/>
          </ac:spMkLst>
        </pc:spChg>
        <pc:picChg chg="add mod">
          <ac:chgData name="Javier Pérez Carrasco" userId="9a05148e10ebe119" providerId="LiveId" clId="{3AD29BA0-507D-4CA1-A8FA-29A2BE867E82}" dt="2022-03-13T11:49:43.698" v="88" actId="26606"/>
          <ac:picMkLst>
            <pc:docMk/>
            <pc:sldMk cId="2545230554" sldId="262"/>
            <ac:picMk id="3" creationId="{19303E9A-01F2-48E0-B9C0-A3F9D3B733A1}"/>
          </ac:picMkLst>
        </pc:picChg>
      </pc:sldChg>
      <pc:sldChg chg="addSp modSp new mod setBg">
        <pc:chgData name="Javier Pérez Carrasco" userId="9a05148e10ebe119" providerId="LiveId" clId="{3AD29BA0-507D-4CA1-A8FA-29A2BE867E82}" dt="2022-03-13T11:55:31.444" v="95" actId="26606"/>
        <pc:sldMkLst>
          <pc:docMk/>
          <pc:sldMk cId="2285162051" sldId="263"/>
        </pc:sldMkLst>
        <pc:spChg chg="add">
          <ac:chgData name="Javier Pérez Carrasco" userId="9a05148e10ebe119" providerId="LiveId" clId="{3AD29BA0-507D-4CA1-A8FA-29A2BE867E82}" dt="2022-03-13T11:55:31.444" v="95" actId="26606"/>
          <ac:spMkLst>
            <pc:docMk/>
            <pc:sldMk cId="2285162051" sldId="263"/>
            <ac:spMk id="8" creationId="{AB8C311F-7253-4AED-9701-7FC0708C41C7}"/>
          </ac:spMkLst>
        </pc:spChg>
        <pc:spChg chg="add">
          <ac:chgData name="Javier Pérez Carrasco" userId="9a05148e10ebe119" providerId="LiveId" clId="{3AD29BA0-507D-4CA1-A8FA-29A2BE867E82}" dt="2022-03-13T11:55:31.444" v="95" actId="26606"/>
          <ac:spMkLst>
            <pc:docMk/>
            <pc:sldMk cId="2285162051" sldId="263"/>
            <ac:spMk id="10" creationId="{E2384209-CB15-4CDF-9D31-C44FD9A3F20D}"/>
          </ac:spMkLst>
        </pc:spChg>
        <pc:spChg chg="add">
          <ac:chgData name="Javier Pérez Carrasco" userId="9a05148e10ebe119" providerId="LiveId" clId="{3AD29BA0-507D-4CA1-A8FA-29A2BE867E82}" dt="2022-03-13T11:55:31.444" v="95" actId="26606"/>
          <ac:spMkLst>
            <pc:docMk/>
            <pc:sldMk cId="2285162051" sldId="263"/>
            <ac:spMk id="12" creationId="{2633B3B5-CC90-43F0-8714-D31D1F3F0209}"/>
          </ac:spMkLst>
        </pc:spChg>
        <pc:spChg chg="add">
          <ac:chgData name="Javier Pérez Carrasco" userId="9a05148e10ebe119" providerId="LiveId" clId="{3AD29BA0-507D-4CA1-A8FA-29A2BE867E82}" dt="2022-03-13T11:55:31.444" v="95" actId="26606"/>
          <ac:spMkLst>
            <pc:docMk/>
            <pc:sldMk cId="2285162051" sldId="263"/>
            <ac:spMk id="14" creationId="{A8D57A06-A426-446D-B02C-A2DC6B62E45E}"/>
          </ac:spMkLst>
        </pc:spChg>
        <pc:picChg chg="add mod">
          <ac:chgData name="Javier Pérez Carrasco" userId="9a05148e10ebe119" providerId="LiveId" clId="{3AD29BA0-507D-4CA1-A8FA-29A2BE867E82}" dt="2022-03-13T11:55:31.444" v="95" actId="26606"/>
          <ac:picMkLst>
            <pc:docMk/>
            <pc:sldMk cId="2285162051" sldId="263"/>
            <ac:picMk id="3" creationId="{FB40F943-F9EF-4360-85CF-19EC0EA385E6}"/>
          </ac:picMkLst>
        </pc:picChg>
      </pc:sldChg>
      <pc:sldChg chg="addSp modSp new mod setBg">
        <pc:chgData name="Javier Pérez Carrasco" userId="9a05148e10ebe119" providerId="LiveId" clId="{3AD29BA0-507D-4CA1-A8FA-29A2BE867E82}" dt="2022-03-13T12:33:50.334" v="112" actId="26606"/>
        <pc:sldMkLst>
          <pc:docMk/>
          <pc:sldMk cId="3998972911" sldId="266"/>
        </pc:sldMkLst>
        <pc:spChg chg="add">
          <ac:chgData name="Javier Pérez Carrasco" userId="9a05148e10ebe119" providerId="LiveId" clId="{3AD29BA0-507D-4CA1-A8FA-29A2BE867E82}" dt="2022-03-13T12:33:50.334" v="112" actId="26606"/>
          <ac:spMkLst>
            <pc:docMk/>
            <pc:sldMk cId="3998972911" sldId="266"/>
            <ac:spMk id="8" creationId="{AB8C311F-7253-4AED-9701-7FC0708C41C7}"/>
          </ac:spMkLst>
        </pc:spChg>
        <pc:spChg chg="add">
          <ac:chgData name="Javier Pérez Carrasco" userId="9a05148e10ebe119" providerId="LiveId" clId="{3AD29BA0-507D-4CA1-A8FA-29A2BE867E82}" dt="2022-03-13T12:33:50.334" v="112" actId="26606"/>
          <ac:spMkLst>
            <pc:docMk/>
            <pc:sldMk cId="3998972911" sldId="266"/>
            <ac:spMk id="10" creationId="{E2384209-CB15-4CDF-9D31-C44FD9A3F20D}"/>
          </ac:spMkLst>
        </pc:spChg>
        <pc:spChg chg="add">
          <ac:chgData name="Javier Pérez Carrasco" userId="9a05148e10ebe119" providerId="LiveId" clId="{3AD29BA0-507D-4CA1-A8FA-29A2BE867E82}" dt="2022-03-13T12:33:50.334" v="112" actId="26606"/>
          <ac:spMkLst>
            <pc:docMk/>
            <pc:sldMk cId="3998972911" sldId="266"/>
            <ac:spMk id="12" creationId="{2633B3B5-CC90-43F0-8714-D31D1F3F0209}"/>
          </ac:spMkLst>
        </pc:spChg>
        <pc:spChg chg="add">
          <ac:chgData name="Javier Pérez Carrasco" userId="9a05148e10ebe119" providerId="LiveId" clId="{3AD29BA0-507D-4CA1-A8FA-29A2BE867E82}" dt="2022-03-13T12:33:50.334" v="112" actId="26606"/>
          <ac:spMkLst>
            <pc:docMk/>
            <pc:sldMk cId="3998972911" sldId="266"/>
            <ac:spMk id="14" creationId="{A8D57A06-A426-446D-B02C-A2DC6B62E45E}"/>
          </ac:spMkLst>
        </pc:spChg>
        <pc:picChg chg="add mod">
          <ac:chgData name="Javier Pérez Carrasco" userId="9a05148e10ebe119" providerId="LiveId" clId="{3AD29BA0-507D-4CA1-A8FA-29A2BE867E82}" dt="2022-03-13T12:33:50.334" v="112" actId="26606"/>
          <ac:picMkLst>
            <pc:docMk/>
            <pc:sldMk cId="3998972911" sldId="266"/>
            <ac:picMk id="3" creationId="{D8572D07-25E9-45C6-BC07-05F711D32F71}"/>
          </ac:picMkLst>
        </pc:picChg>
      </pc:sldChg>
      <pc:sldChg chg="addSp modSp new mod setBg">
        <pc:chgData name="Javier Pérez Carrasco" userId="9a05148e10ebe119" providerId="LiveId" clId="{3AD29BA0-507D-4CA1-A8FA-29A2BE867E82}" dt="2022-03-13T12:40:06.856" v="115" actId="26606"/>
        <pc:sldMkLst>
          <pc:docMk/>
          <pc:sldMk cId="1030384568" sldId="267"/>
        </pc:sldMkLst>
        <pc:spChg chg="add">
          <ac:chgData name="Javier Pérez Carrasco" userId="9a05148e10ebe119" providerId="LiveId" clId="{3AD29BA0-507D-4CA1-A8FA-29A2BE867E82}" dt="2022-03-13T12:40:06.856" v="115" actId="26606"/>
          <ac:spMkLst>
            <pc:docMk/>
            <pc:sldMk cId="1030384568" sldId="267"/>
            <ac:spMk id="8" creationId="{AB8C311F-7253-4AED-9701-7FC0708C41C7}"/>
          </ac:spMkLst>
        </pc:spChg>
        <pc:spChg chg="add">
          <ac:chgData name="Javier Pérez Carrasco" userId="9a05148e10ebe119" providerId="LiveId" clId="{3AD29BA0-507D-4CA1-A8FA-29A2BE867E82}" dt="2022-03-13T12:40:06.856" v="115" actId="26606"/>
          <ac:spMkLst>
            <pc:docMk/>
            <pc:sldMk cId="1030384568" sldId="267"/>
            <ac:spMk id="10" creationId="{E2384209-CB15-4CDF-9D31-C44FD9A3F20D}"/>
          </ac:spMkLst>
        </pc:spChg>
        <pc:spChg chg="add">
          <ac:chgData name="Javier Pérez Carrasco" userId="9a05148e10ebe119" providerId="LiveId" clId="{3AD29BA0-507D-4CA1-A8FA-29A2BE867E82}" dt="2022-03-13T12:40:06.856" v="115" actId="26606"/>
          <ac:spMkLst>
            <pc:docMk/>
            <pc:sldMk cId="1030384568" sldId="267"/>
            <ac:spMk id="12" creationId="{2633B3B5-CC90-43F0-8714-D31D1F3F0209}"/>
          </ac:spMkLst>
        </pc:spChg>
        <pc:spChg chg="add">
          <ac:chgData name="Javier Pérez Carrasco" userId="9a05148e10ebe119" providerId="LiveId" clId="{3AD29BA0-507D-4CA1-A8FA-29A2BE867E82}" dt="2022-03-13T12:40:06.856" v="115" actId="26606"/>
          <ac:spMkLst>
            <pc:docMk/>
            <pc:sldMk cId="1030384568" sldId="267"/>
            <ac:spMk id="14" creationId="{A8D57A06-A426-446D-B02C-A2DC6B62E45E}"/>
          </ac:spMkLst>
        </pc:spChg>
        <pc:picChg chg="add mod">
          <ac:chgData name="Javier Pérez Carrasco" userId="9a05148e10ebe119" providerId="LiveId" clId="{3AD29BA0-507D-4CA1-A8FA-29A2BE867E82}" dt="2022-03-13T12:40:06.856" v="115" actId="26606"/>
          <ac:picMkLst>
            <pc:docMk/>
            <pc:sldMk cId="1030384568" sldId="267"/>
            <ac:picMk id="3" creationId="{BEB41117-D700-4333-8CFD-81DFD7AFB96D}"/>
          </ac:picMkLst>
        </pc:picChg>
      </pc:sldChg>
      <pc:sldChg chg="addSp modSp new mod setBg">
        <pc:chgData name="Javier Pérez Carrasco" userId="9a05148e10ebe119" providerId="LiveId" clId="{3AD29BA0-507D-4CA1-A8FA-29A2BE867E82}" dt="2022-03-13T12:45:32.602" v="119" actId="27614"/>
        <pc:sldMkLst>
          <pc:docMk/>
          <pc:sldMk cId="1561647124" sldId="268"/>
        </pc:sldMkLst>
        <pc:spChg chg="add">
          <ac:chgData name="Javier Pérez Carrasco" userId="9a05148e10ebe119" providerId="LiveId" clId="{3AD29BA0-507D-4CA1-A8FA-29A2BE867E82}" dt="2022-03-13T12:41:57.194" v="118" actId="26606"/>
          <ac:spMkLst>
            <pc:docMk/>
            <pc:sldMk cId="1561647124" sldId="268"/>
            <ac:spMk id="8" creationId="{AB8C311F-7253-4AED-9701-7FC0708C41C7}"/>
          </ac:spMkLst>
        </pc:spChg>
        <pc:spChg chg="add">
          <ac:chgData name="Javier Pérez Carrasco" userId="9a05148e10ebe119" providerId="LiveId" clId="{3AD29BA0-507D-4CA1-A8FA-29A2BE867E82}" dt="2022-03-13T12:41:57.194" v="118" actId="26606"/>
          <ac:spMkLst>
            <pc:docMk/>
            <pc:sldMk cId="1561647124" sldId="268"/>
            <ac:spMk id="10" creationId="{E2384209-CB15-4CDF-9D31-C44FD9A3F20D}"/>
          </ac:spMkLst>
        </pc:spChg>
        <pc:spChg chg="add">
          <ac:chgData name="Javier Pérez Carrasco" userId="9a05148e10ebe119" providerId="LiveId" clId="{3AD29BA0-507D-4CA1-A8FA-29A2BE867E82}" dt="2022-03-13T12:41:57.194" v="118" actId="26606"/>
          <ac:spMkLst>
            <pc:docMk/>
            <pc:sldMk cId="1561647124" sldId="268"/>
            <ac:spMk id="12" creationId="{2633B3B5-CC90-43F0-8714-D31D1F3F0209}"/>
          </ac:spMkLst>
        </pc:spChg>
        <pc:spChg chg="add">
          <ac:chgData name="Javier Pérez Carrasco" userId="9a05148e10ebe119" providerId="LiveId" clId="{3AD29BA0-507D-4CA1-A8FA-29A2BE867E82}" dt="2022-03-13T12:41:57.194" v="118" actId="26606"/>
          <ac:spMkLst>
            <pc:docMk/>
            <pc:sldMk cId="1561647124" sldId="268"/>
            <ac:spMk id="14" creationId="{A8D57A06-A426-446D-B02C-A2DC6B62E45E}"/>
          </ac:spMkLst>
        </pc:spChg>
        <pc:picChg chg="add mod">
          <ac:chgData name="Javier Pérez Carrasco" userId="9a05148e10ebe119" providerId="LiveId" clId="{3AD29BA0-507D-4CA1-A8FA-29A2BE867E82}" dt="2022-03-13T12:45:32.602" v="119" actId="27614"/>
          <ac:picMkLst>
            <pc:docMk/>
            <pc:sldMk cId="1561647124" sldId="268"/>
            <ac:picMk id="3" creationId="{55322B62-9902-4E12-9F61-F98D5ED9F942}"/>
          </ac:picMkLst>
        </pc:picChg>
      </pc:sldChg>
      <pc:sldChg chg="addSp modSp new mod setBg">
        <pc:chgData name="Javier Pérez Carrasco" userId="9a05148e10ebe119" providerId="LiveId" clId="{3AD29BA0-507D-4CA1-A8FA-29A2BE867E82}" dt="2022-03-13T12:58:15.829" v="122" actId="26606"/>
        <pc:sldMkLst>
          <pc:docMk/>
          <pc:sldMk cId="2833186207" sldId="269"/>
        </pc:sldMkLst>
        <pc:spChg chg="add">
          <ac:chgData name="Javier Pérez Carrasco" userId="9a05148e10ebe119" providerId="LiveId" clId="{3AD29BA0-507D-4CA1-A8FA-29A2BE867E82}" dt="2022-03-13T12:58:15.829" v="122" actId="26606"/>
          <ac:spMkLst>
            <pc:docMk/>
            <pc:sldMk cId="2833186207" sldId="269"/>
            <ac:spMk id="8" creationId="{AB8C311F-7253-4AED-9701-7FC0708C41C7}"/>
          </ac:spMkLst>
        </pc:spChg>
        <pc:spChg chg="add">
          <ac:chgData name="Javier Pérez Carrasco" userId="9a05148e10ebe119" providerId="LiveId" clId="{3AD29BA0-507D-4CA1-A8FA-29A2BE867E82}" dt="2022-03-13T12:58:15.829" v="122" actId="26606"/>
          <ac:spMkLst>
            <pc:docMk/>
            <pc:sldMk cId="2833186207" sldId="269"/>
            <ac:spMk id="10" creationId="{E2384209-CB15-4CDF-9D31-C44FD9A3F20D}"/>
          </ac:spMkLst>
        </pc:spChg>
        <pc:spChg chg="add">
          <ac:chgData name="Javier Pérez Carrasco" userId="9a05148e10ebe119" providerId="LiveId" clId="{3AD29BA0-507D-4CA1-A8FA-29A2BE867E82}" dt="2022-03-13T12:58:15.829" v="122" actId="26606"/>
          <ac:spMkLst>
            <pc:docMk/>
            <pc:sldMk cId="2833186207" sldId="269"/>
            <ac:spMk id="12" creationId="{2633B3B5-CC90-43F0-8714-D31D1F3F0209}"/>
          </ac:spMkLst>
        </pc:spChg>
        <pc:spChg chg="add">
          <ac:chgData name="Javier Pérez Carrasco" userId="9a05148e10ebe119" providerId="LiveId" clId="{3AD29BA0-507D-4CA1-A8FA-29A2BE867E82}" dt="2022-03-13T12:58:15.829" v="122" actId="26606"/>
          <ac:spMkLst>
            <pc:docMk/>
            <pc:sldMk cId="2833186207" sldId="269"/>
            <ac:spMk id="14" creationId="{A8D57A06-A426-446D-B02C-A2DC6B62E45E}"/>
          </ac:spMkLst>
        </pc:spChg>
        <pc:picChg chg="add mod">
          <ac:chgData name="Javier Pérez Carrasco" userId="9a05148e10ebe119" providerId="LiveId" clId="{3AD29BA0-507D-4CA1-A8FA-29A2BE867E82}" dt="2022-03-13T12:58:15.829" v="122" actId="26606"/>
          <ac:picMkLst>
            <pc:docMk/>
            <pc:sldMk cId="2833186207" sldId="269"/>
            <ac:picMk id="3" creationId="{CD8CB366-2486-4AF0-88F4-BC647453FC46}"/>
          </ac:picMkLst>
        </pc:picChg>
      </pc:sldChg>
      <pc:sldChg chg="addSp delSp modSp add mod">
        <pc:chgData name="Javier Pérez Carrasco" userId="9a05148e10ebe119" providerId="LiveId" clId="{3AD29BA0-507D-4CA1-A8FA-29A2BE867E82}" dt="2022-03-13T13:05:45.303" v="153"/>
        <pc:sldMkLst>
          <pc:docMk/>
          <pc:sldMk cId="950064401" sldId="272"/>
        </pc:sldMkLst>
        <pc:picChg chg="add del">
          <ac:chgData name="Javier Pérez Carrasco" userId="9a05148e10ebe119" providerId="LiveId" clId="{3AD29BA0-507D-4CA1-A8FA-29A2BE867E82}" dt="2022-03-13T13:05:42.204" v="152" actId="478"/>
          <ac:picMkLst>
            <pc:docMk/>
            <pc:sldMk cId="950064401" sldId="272"/>
            <ac:picMk id="2" creationId="{0B81A35F-7E18-4F05-8E7C-0330BF9D5F04}"/>
          </ac:picMkLst>
        </pc:picChg>
        <pc:picChg chg="del">
          <ac:chgData name="Javier Pérez Carrasco" userId="9a05148e10ebe119" providerId="LiveId" clId="{3AD29BA0-507D-4CA1-A8FA-29A2BE867E82}" dt="2022-03-13T13:04:56.474" v="147" actId="478"/>
          <ac:picMkLst>
            <pc:docMk/>
            <pc:sldMk cId="950064401" sldId="272"/>
            <ac:picMk id="3" creationId="{55322B62-9902-4E12-9F61-F98D5ED9F942}"/>
          </ac:picMkLst>
        </pc:picChg>
        <pc:picChg chg="add mod">
          <ac:chgData name="Javier Pérez Carrasco" userId="9a05148e10ebe119" providerId="LiveId" clId="{3AD29BA0-507D-4CA1-A8FA-29A2BE867E82}" dt="2022-03-13T13:05:45.303" v="153"/>
          <ac:picMkLst>
            <pc:docMk/>
            <pc:sldMk cId="950064401" sldId="272"/>
            <ac:picMk id="9" creationId="{9C94EA04-35FE-41AC-8335-AC543B70BF9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ADF8F-9478-40EF-A8FF-0EB1ED472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30B9DD-8CCA-42E8-8FAF-F4A835345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BC4023-9F01-40B1-B6E2-215A28B3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E9D1-3E07-47DD-AE9C-5E401C1DE35C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FD120-0602-4B17-936B-77598776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9F5B7-6C3D-4246-8251-81463090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7F43-71DB-4609-895D-ADA65D443E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87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16EC7-2447-4813-8F8D-61FBF5BF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E081ED-CBF3-48CC-B302-74873EEDF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6F2D31-269B-4385-92B2-EA19F6BD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E9D1-3E07-47DD-AE9C-5E401C1DE35C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4EBD90-F823-466F-A934-D731BD86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F45ED7-8969-43EB-8EA7-70C8EB18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7F43-71DB-4609-895D-ADA65D443E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51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B5E1CC-6FA3-4D37-A20B-1B2CAE6DA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391A1B-4D0F-4869-97D8-CB3D075C8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9608C-3360-4C1C-9C13-27399DA2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E9D1-3E07-47DD-AE9C-5E401C1DE35C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4223CA-A03D-478C-84BC-897AA473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C90966-4C94-424F-8883-110FAEFD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7F43-71DB-4609-895D-ADA65D443E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98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B05C6-9D24-4B88-B025-604ADA29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6074E1-F0C3-4F2E-8E35-D17DC7A42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0EB0BF-B82C-4D8D-AEA8-82346E0A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E9D1-3E07-47DD-AE9C-5E401C1DE35C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76ED7-C5B0-47F0-8D35-F16B20B1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0ED9DC-BCDC-42CC-86A0-C1156428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7F43-71DB-4609-895D-ADA65D443E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56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C6013-1CCA-4A10-A0B3-D76E7B68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21633C-D9AA-4EC7-8411-1FA26566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8121BC-AB64-4934-B021-6DD7C43E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E9D1-3E07-47DD-AE9C-5E401C1DE35C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767150-DC96-4C0F-B7C2-CC784552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93B808-0FFF-4A21-B9DB-D260D47E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7F43-71DB-4609-895D-ADA65D443E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04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8FD6E-1052-48D0-946D-E1C4722D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C773D7-45D9-4A94-B2E0-94E2864D7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62E80A-536A-4C2D-8409-3B19061C6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A0CB38-4E02-4AE1-B2BF-1B037BD3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E9D1-3E07-47DD-AE9C-5E401C1DE35C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B80BBF-1012-46AA-99B0-91620681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41C70-0B97-47AA-B591-2252E1F7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7F43-71DB-4609-895D-ADA65D443E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17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9198A-7264-43B4-ACD8-77411E9E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877CF9-5CAE-4565-98BC-14E00DC04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665EB-F161-49F5-895D-7EF6A276D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884DC4-8437-49ED-A30E-FCE1BF82E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A3004E-7C78-412A-B329-BB89E987B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8CB2443-E09D-47F3-B647-3008F035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E9D1-3E07-47DD-AE9C-5E401C1DE35C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72C80A-F983-4921-8332-F8181666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64DAC0-72AF-4E40-ADD3-40AFDF4A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7F43-71DB-4609-895D-ADA65D443E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93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46D96-9750-4CFE-87EB-322CB2F9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B231A6-F9DA-4515-A16F-26575B43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E9D1-3E07-47DD-AE9C-5E401C1DE35C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3C8027-0687-426D-8548-A594D2DE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C454B2-AE96-47F7-9838-97771EDF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7F43-71DB-4609-895D-ADA65D443E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97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2B4D52-F3F1-4401-8FEE-26FB80C5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E9D1-3E07-47DD-AE9C-5E401C1DE35C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A23A7B-5746-43DA-8B89-0D223755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3E952B-018E-4750-9DC6-7623D360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7F43-71DB-4609-895D-ADA65D443E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30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C1746-8093-4BE2-B7C0-7DFEA43B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9558F8-1665-4B54-B7D2-5CF9E044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E0F292-F630-4247-90C8-C0C7BCE28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8EAD65-2E5B-4821-95D2-41D66312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E9D1-3E07-47DD-AE9C-5E401C1DE35C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9A2673-99C0-4285-8895-0A5A8E86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829676-DD95-4D4D-91C8-19D8E171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7F43-71DB-4609-895D-ADA65D443E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4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3D5FD-D5F0-4631-8D77-4C3506D1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9726C1-D236-47F2-8D2B-BB19837CF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391496-A23B-4043-87DD-E6BBD7B3B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6A18A9-FA6F-4B22-A60F-A858A7DA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E9D1-3E07-47DD-AE9C-5E401C1DE35C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24C0EE-6371-4805-B872-DCC68D86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2D5104-9836-4CB7-B39E-F60FC1E6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7F43-71DB-4609-895D-ADA65D443E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5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489654-C374-4340-ADC5-9D974E83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FE405A-F486-40BB-AD16-DC912929F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768DC-C040-4E30-B7DD-18964DBF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9E9D1-3E07-47DD-AE9C-5E401C1DE35C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5D3A64-C579-4109-A351-C9DE31CF2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A31F7A-97DF-4BB6-A940-87B74F1B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C7F43-71DB-4609-895D-ADA65D443E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65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98288D-10E1-493A-BE81-D14C7B4BE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983" y="404446"/>
            <a:ext cx="7468033" cy="60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1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40F943-F9EF-4360-85CF-19EC0EA38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86" y="457200"/>
            <a:ext cx="963636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6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572D07-25E9-45C6-BC07-05F711D32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45" y="457200"/>
            <a:ext cx="101287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7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B41117-D700-4333-8CFD-81DFD7AFB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72" y="457200"/>
            <a:ext cx="90708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55322B62-9902-4E12-9F61-F98D5ED9F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1" y="457200"/>
            <a:ext cx="894705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4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94EA04-35FE-41AC-8335-AC543B70B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18" y="703386"/>
            <a:ext cx="9636370" cy="53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6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8CB366-2486-4AF0-88F4-BC647453F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903" y="457200"/>
            <a:ext cx="640819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8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22FF2C-365B-4448-B90B-09FC6B2E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519" y="457200"/>
            <a:ext cx="771896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4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AB009EF-C04C-46B1-878B-C15B37F17726}"/>
              </a:ext>
            </a:extLst>
          </p:cNvPr>
          <p:cNvSpPr/>
          <p:nvPr/>
        </p:nvSpPr>
        <p:spPr>
          <a:xfrm>
            <a:off x="3048000" y="3105835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ciencia es la gloria del ser humano, la gloria del pensamiento. Es lo único que nos hace libres.” </a:t>
            </a:r>
          </a:p>
          <a:p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Mundo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5E253F-3431-4E12-B78C-A74078800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40" y="692259"/>
            <a:ext cx="6095999" cy="28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3097E67-0E2B-48E1-A425-2877DF46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14337"/>
            <a:ext cx="73152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2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 grupo de personas en un salón de clases&#10;&#10;Descripción generada automáticamente con confianza media">
            <a:extLst>
              <a:ext uri="{FF2B5EF4-FFF2-40B4-BE49-F238E27FC236}">
                <a16:creationId xmlns:a16="http://schemas.microsoft.com/office/drawing/2014/main" id="{1529A67E-FBCA-4BCB-A9D5-FDAA478C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557" y="457200"/>
            <a:ext cx="779488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7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154EC0-034E-4BFD-8B1B-82FB8C5FA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91" y="457200"/>
            <a:ext cx="85828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3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3E447E9-DDA7-49A5-A4A8-904F2E794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" y="492370"/>
            <a:ext cx="10972800" cy="58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7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303E9A-01F2-48E0-B9C0-A3F9D3B73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94" y="457200"/>
            <a:ext cx="907084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30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25</Words>
  <Application>Microsoft Office PowerPoint</Application>
  <PresentationFormat>Panorámica</PresentationFormat>
  <Paragraphs>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Pérez Carrasco</dc:creator>
  <cp:lastModifiedBy>Javier Pérez Carrasco</cp:lastModifiedBy>
  <cp:revision>2</cp:revision>
  <dcterms:created xsi:type="dcterms:W3CDTF">2022-03-13T11:21:00Z</dcterms:created>
  <dcterms:modified xsi:type="dcterms:W3CDTF">2022-06-13T11:27:05Z</dcterms:modified>
</cp:coreProperties>
</file>