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1"/>
  </p:sldMasterIdLst>
  <p:sldIdLst>
    <p:sldId id="256" r:id="rId2"/>
    <p:sldId id="299" r:id="rId3"/>
    <p:sldId id="294" r:id="rId4"/>
    <p:sldId id="279" r:id="rId5"/>
    <p:sldId id="276" r:id="rId6"/>
    <p:sldId id="272" r:id="rId7"/>
    <p:sldId id="282" r:id="rId8"/>
    <p:sldId id="285" r:id="rId9"/>
    <p:sldId id="291" r:id="rId10"/>
    <p:sldId id="288" r:id="rId11"/>
    <p:sldId id="274" r:id="rId12"/>
    <p:sldId id="273" r:id="rId13"/>
    <p:sldId id="275" r:id="rId14"/>
    <p:sldId id="287" r:id="rId15"/>
    <p:sldId id="277" r:id="rId16"/>
    <p:sldId id="301" r:id="rId17"/>
    <p:sldId id="269" r:id="rId18"/>
    <p:sldId id="281" r:id="rId19"/>
    <p:sldId id="300" r:id="rId20"/>
    <p:sldId id="302" r:id="rId21"/>
    <p:sldId id="303" r:id="rId22"/>
    <p:sldId id="304" r:id="rId23"/>
    <p:sldId id="305" r:id="rId24"/>
    <p:sldId id="306" r:id="rId25"/>
    <p:sldId id="307" r:id="rId26"/>
    <p:sldId id="308" r:id="rId27"/>
    <p:sldId id="309" r:id="rId28"/>
    <p:sldId id="310" r:id="rId29"/>
    <p:sldId id="311" r:id="rId30"/>
    <p:sldId id="31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84C2E-EF45-48F7-9F0B-088CD02D94D9}" v="4" dt="2022-06-13T11:41:15.27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68" d="100"/>
          <a:sy n="68" d="100"/>
        </p:scale>
        <p:origin x="7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Pérez Carrasco" userId="9a05148e10ebe119" providerId="LiveId" clId="{0AFED296-FF1E-412E-A0F5-F8D814F9844D}"/>
    <pc:docChg chg="undo custSel modSld">
      <pc:chgData name="Javier Pérez Carrasco" userId="9a05148e10ebe119" providerId="LiveId" clId="{0AFED296-FF1E-412E-A0F5-F8D814F9844D}" dt="2022-04-21T18:00:56.368" v="104" actId="113"/>
      <pc:docMkLst>
        <pc:docMk/>
      </pc:docMkLst>
      <pc:sldChg chg="modSp mod">
        <pc:chgData name="Javier Pérez Carrasco" userId="9a05148e10ebe119" providerId="LiveId" clId="{0AFED296-FF1E-412E-A0F5-F8D814F9844D}" dt="2022-04-21T18:00:56.368" v="104" actId="113"/>
        <pc:sldMkLst>
          <pc:docMk/>
          <pc:sldMk cId="3420462156" sldId="256"/>
        </pc:sldMkLst>
        <pc:spChg chg="mod">
          <ac:chgData name="Javier Pérez Carrasco" userId="9a05148e10ebe119" providerId="LiveId" clId="{0AFED296-FF1E-412E-A0F5-F8D814F9844D}" dt="2022-04-21T18:00:56.368" v="104" actId="113"/>
          <ac:spMkLst>
            <pc:docMk/>
            <pc:sldMk cId="3420462156" sldId="256"/>
            <ac:spMk id="2" creationId="{CF7C1646-DF37-4011-B78C-4487D6ADB7DA}"/>
          </ac:spMkLst>
        </pc:spChg>
      </pc:sldChg>
      <pc:sldChg chg="modSp mod">
        <pc:chgData name="Javier Pérez Carrasco" userId="9a05148e10ebe119" providerId="LiveId" clId="{0AFED296-FF1E-412E-A0F5-F8D814F9844D}" dt="2022-04-21T17:47:35.434" v="45" actId="207"/>
        <pc:sldMkLst>
          <pc:docMk/>
          <pc:sldMk cId="877476859" sldId="269"/>
        </pc:sldMkLst>
        <pc:spChg chg="mod">
          <ac:chgData name="Javier Pérez Carrasco" userId="9a05148e10ebe119" providerId="LiveId" clId="{0AFED296-FF1E-412E-A0F5-F8D814F9844D}" dt="2022-04-21T17:47:35.434" v="45" actId="207"/>
          <ac:spMkLst>
            <pc:docMk/>
            <pc:sldMk cId="877476859" sldId="269"/>
            <ac:spMk id="3" creationId="{7C04E3D9-083E-46E9-9904-5A59FE6712D0}"/>
          </ac:spMkLst>
        </pc:spChg>
      </pc:sldChg>
      <pc:sldChg chg="modSp mod">
        <pc:chgData name="Javier Pérez Carrasco" userId="9a05148e10ebe119" providerId="LiveId" clId="{0AFED296-FF1E-412E-A0F5-F8D814F9844D}" dt="2022-04-21T17:57:34.551" v="100" actId="1076"/>
        <pc:sldMkLst>
          <pc:docMk/>
          <pc:sldMk cId="3289008610" sldId="272"/>
        </pc:sldMkLst>
        <pc:spChg chg="mod">
          <ac:chgData name="Javier Pérez Carrasco" userId="9a05148e10ebe119" providerId="LiveId" clId="{0AFED296-FF1E-412E-A0F5-F8D814F9844D}" dt="2022-04-21T17:44:16.746" v="20" actId="207"/>
          <ac:spMkLst>
            <pc:docMk/>
            <pc:sldMk cId="3289008610" sldId="272"/>
            <ac:spMk id="3" creationId="{7C04E3D9-083E-46E9-9904-5A59FE6712D0}"/>
          </ac:spMkLst>
        </pc:spChg>
        <pc:picChg chg="mod">
          <ac:chgData name="Javier Pérez Carrasco" userId="9a05148e10ebe119" providerId="LiveId" clId="{0AFED296-FF1E-412E-A0F5-F8D814F9844D}" dt="2022-04-21T17:57:34.551" v="100" actId="1076"/>
          <ac:picMkLst>
            <pc:docMk/>
            <pc:sldMk cId="3289008610" sldId="272"/>
            <ac:picMk id="4" creationId="{E2ACAF71-E264-4F86-BB4D-FF737A43E4BB}"/>
          </ac:picMkLst>
        </pc:picChg>
      </pc:sldChg>
      <pc:sldChg chg="modSp mod">
        <pc:chgData name="Javier Pérez Carrasco" userId="9a05148e10ebe119" providerId="LiveId" clId="{0AFED296-FF1E-412E-A0F5-F8D814F9844D}" dt="2022-04-21T17:58:01.154" v="101" actId="1076"/>
        <pc:sldMkLst>
          <pc:docMk/>
          <pc:sldMk cId="4110398127" sldId="273"/>
        </pc:sldMkLst>
        <pc:spChg chg="mod">
          <ac:chgData name="Javier Pérez Carrasco" userId="9a05148e10ebe119" providerId="LiveId" clId="{0AFED296-FF1E-412E-A0F5-F8D814F9844D}" dt="2022-04-21T17:45:30.780" v="32" actId="207"/>
          <ac:spMkLst>
            <pc:docMk/>
            <pc:sldMk cId="4110398127" sldId="273"/>
            <ac:spMk id="3" creationId="{7C04E3D9-083E-46E9-9904-5A59FE6712D0}"/>
          </ac:spMkLst>
        </pc:spChg>
        <pc:picChg chg="mod">
          <ac:chgData name="Javier Pérez Carrasco" userId="9a05148e10ebe119" providerId="LiveId" clId="{0AFED296-FF1E-412E-A0F5-F8D814F9844D}" dt="2022-04-21T17:58:01.154" v="101" actId="1076"/>
          <ac:picMkLst>
            <pc:docMk/>
            <pc:sldMk cId="4110398127" sldId="273"/>
            <ac:picMk id="4" creationId="{DAC7611E-5AB3-4F0E-87A3-3641061B7861}"/>
          </ac:picMkLst>
        </pc:picChg>
      </pc:sldChg>
      <pc:sldChg chg="modSp mod">
        <pc:chgData name="Javier Pérez Carrasco" userId="9a05148e10ebe119" providerId="LiveId" clId="{0AFED296-FF1E-412E-A0F5-F8D814F9844D}" dt="2022-04-21T17:45:21.575" v="31" actId="207"/>
        <pc:sldMkLst>
          <pc:docMk/>
          <pc:sldMk cId="1777911450" sldId="274"/>
        </pc:sldMkLst>
        <pc:spChg chg="mod">
          <ac:chgData name="Javier Pérez Carrasco" userId="9a05148e10ebe119" providerId="LiveId" clId="{0AFED296-FF1E-412E-A0F5-F8D814F9844D}" dt="2022-04-21T17:45:21.575" v="31" actId="207"/>
          <ac:spMkLst>
            <pc:docMk/>
            <pc:sldMk cId="1777911450" sldId="274"/>
            <ac:spMk id="3" creationId="{7C04E3D9-083E-46E9-9904-5A59FE6712D0}"/>
          </ac:spMkLst>
        </pc:spChg>
      </pc:sldChg>
      <pc:sldChg chg="modSp mod">
        <pc:chgData name="Javier Pérez Carrasco" userId="9a05148e10ebe119" providerId="LiveId" clId="{0AFED296-FF1E-412E-A0F5-F8D814F9844D}" dt="2022-04-21T17:46:37.399" v="39" actId="1076"/>
        <pc:sldMkLst>
          <pc:docMk/>
          <pc:sldMk cId="2000391009" sldId="275"/>
        </pc:sldMkLst>
        <pc:spChg chg="mod">
          <ac:chgData name="Javier Pérez Carrasco" userId="9a05148e10ebe119" providerId="LiveId" clId="{0AFED296-FF1E-412E-A0F5-F8D814F9844D}" dt="2022-04-21T17:46:37.399" v="39" actId="1076"/>
          <ac:spMkLst>
            <pc:docMk/>
            <pc:sldMk cId="2000391009" sldId="275"/>
            <ac:spMk id="3" creationId="{7C04E3D9-083E-46E9-9904-5A59FE6712D0}"/>
          </ac:spMkLst>
        </pc:spChg>
      </pc:sldChg>
      <pc:sldChg chg="modSp mod">
        <pc:chgData name="Javier Pérez Carrasco" userId="9a05148e10ebe119" providerId="LiveId" clId="{0AFED296-FF1E-412E-A0F5-F8D814F9844D}" dt="2022-04-21T17:56:46.759" v="99" actId="207"/>
        <pc:sldMkLst>
          <pc:docMk/>
          <pc:sldMk cId="3225380371" sldId="276"/>
        </pc:sldMkLst>
        <pc:spChg chg="mod">
          <ac:chgData name="Javier Pérez Carrasco" userId="9a05148e10ebe119" providerId="LiveId" clId="{0AFED296-FF1E-412E-A0F5-F8D814F9844D}" dt="2022-04-21T17:56:46.759" v="99" actId="207"/>
          <ac:spMkLst>
            <pc:docMk/>
            <pc:sldMk cId="3225380371" sldId="276"/>
            <ac:spMk id="3" creationId="{7C04E3D9-083E-46E9-9904-5A59FE6712D0}"/>
          </ac:spMkLst>
        </pc:spChg>
      </pc:sldChg>
      <pc:sldChg chg="modSp mod">
        <pc:chgData name="Javier Pérez Carrasco" userId="9a05148e10ebe119" providerId="LiveId" clId="{0AFED296-FF1E-412E-A0F5-F8D814F9844D}" dt="2022-04-21T17:47:02.776" v="41" actId="207"/>
        <pc:sldMkLst>
          <pc:docMk/>
          <pc:sldMk cId="168405287" sldId="277"/>
        </pc:sldMkLst>
        <pc:spChg chg="mod">
          <ac:chgData name="Javier Pérez Carrasco" userId="9a05148e10ebe119" providerId="LiveId" clId="{0AFED296-FF1E-412E-A0F5-F8D814F9844D}" dt="2022-04-21T17:47:02.776" v="41" actId="207"/>
          <ac:spMkLst>
            <pc:docMk/>
            <pc:sldMk cId="168405287" sldId="277"/>
            <ac:spMk id="3" creationId="{7C04E3D9-083E-46E9-9904-5A59FE6712D0}"/>
          </ac:spMkLst>
        </pc:spChg>
      </pc:sldChg>
      <pc:sldChg chg="modSp mod">
        <pc:chgData name="Javier Pérez Carrasco" userId="9a05148e10ebe119" providerId="LiveId" clId="{0AFED296-FF1E-412E-A0F5-F8D814F9844D}" dt="2022-04-21T17:56:36.606" v="98" actId="207"/>
        <pc:sldMkLst>
          <pc:docMk/>
          <pc:sldMk cId="4019370622" sldId="279"/>
        </pc:sldMkLst>
        <pc:spChg chg="mod">
          <ac:chgData name="Javier Pérez Carrasco" userId="9a05148e10ebe119" providerId="LiveId" clId="{0AFED296-FF1E-412E-A0F5-F8D814F9844D}" dt="2022-04-21T17:56:36.606" v="98" actId="207"/>
          <ac:spMkLst>
            <pc:docMk/>
            <pc:sldMk cId="4019370622" sldId="279"/>
            <ac:spMk id="3" creationId="{7C04E3D9-083E-46E9-9904-5A59FE6712D0}"/>
          </ac:spMkLst>
        </pc:spChg>
      </pc:sldChg>
      <pc:sldChg chg="modSp mod">
        <pc:chgData name="Javier Pérez Carrasco" userId="9a05148e10ebe119" providerId="LiveId" clId="{0AFED296-FF1E-412E-A0F5-F8D814F9844D}" dt="2022-04-21T17:48:09.790" v="50" actId="27636"/>
        <pc:sldMkLst>
          <pc:docMk/>
          <pc:sldMk cId="2158159320" sldId="281"/>
        </pc:sldMkLst>
        <pc:spChg chg="mod">
          <ac:chgData name="Javier Pérez Carrasco" userId="9a05148e10ebe119" providerId="LiveId" clId="{0AFED296-FF1E-412E-A0F5-F8D814F9844D}" dt="2022-04-21T17:48:09.790" v="50" actId="27636"/>
          <ac:spMkLst>
            <pc:docMk/>
            <pc:sldMk cId="2158159320" sldId="281"/>
            <ac:spMk id="3" creationId="{7C04E3D9-083E-46E9-9904-5A59FE6712D0}"/>
          </ac:spMkLst>
        </pc:spChg>
      </pc:sldChg>
      <pc:sldChg chg="modSp mod">
        <pc:chgData name="Javier Pérez Carrasco" userId="9a05148e10ebe119" providerId="LiveId" clId="{0AFED296-FF1E-412E-A0F5-F8D814F9844D}" dt="2022-04-21T17:44:27.556" v="21" actId="207"/>
        <pc:sldMkLst>
          <pc:docMk/>
          <pc:sldMk cId="2070820401" sldId="282"/>
        </pc:sldMkLst>
        <pc:spChg chg="mod">
          <ac:chgData name="Javier Pérez Carrasco" userId="9a05148e10ebe119" providerId="LiveId" clId="{0AFED296-FF1E-412E-A0F5-F8D814F9844D}" dt="2022-04-21T17:44:27.556" v="21" actId="207"/>
          <ac:spMkLst>
            <pc:docMk/>
            <pc:sldMk cId="2070820401" sldId="282"/>
            <ac:spMk id="3" creationId="{7C04E3D9-083E-46E9-9904-5A59FE6712D0}"/>
          </ac:spMkLst>
        </pc:spChg>
      </pc:sldChg>
      <pc:sldChg chg="modSp mod">
        <pc:chgData name="Javier Pérez Carrasco" userId="9a05148e10ebe119" providerId="LiveId" clId="{0AFED296-FF1E-412E-A0F5-F8D814F9844D}" dt="2022-04-21T17:44:51.218" v="28" actId="27636"/>
        <pc:sldMkLst>
          <pc:docMk/>
          <pc:sldMk cId="3586710384" sldId="285"/>
        </pc:sldMkLst>
        <pc:spChg chg="mod">
          <ac:chgData name="Javier Pérez Carrasco" userId="9a05148e10ebe119" providerId="LiveId" clId="{0AFED296-FF1E-412E-A0F5-F8D814F9844D}" dt="2022-04-21T17:44:51.218" v="28" actId="27636"/>
          <ac:spMkLst>
            <pc:docMk/>
            <pc:sldMk cId="3586710384" sldId="285"/>
            <ac:spMk id="3" creationId="{7C04E3D9-083E-46E9-9904-5A59FE6712D0}"/>
          </ac:spMkLst>
        </pc:spChg>
      </pc:sldChg>
      <pc:sldChg chg="modSp mod">
        <pc:chgData name="Javier Pérez Carrasco" userId="9a05148e10ebe119" providerId="LiveId" clId="{0AFED296-FF1E-412E-A0F5-F8D814F9844D}" dt="2022-04-21T17:46:50.780" v="40" actId="207"/>
        <pc:sldMkLst>
          <pc:docMk/>
          <pc:sldMk cId="272662141" sldId="287"/>
        </pc:sldMkLst>
        <pc:spChg chg="mod">
          <ac:chgData name="Javier Pérez Carrasco" userId="9a05148e10ebe119" providerId="LiveId" clId="{0AFED296-FF1E-412E-A0F5-F8D814F9844D}" dt="2022-04-21T17:46:50.780" v="40" actId="207"/>
          <ac:spMkLst>
            <pc:docMk/>
            <pc:sldMk cId="272662141" sldId="287"/>
            <ac:spMk id="3" creationId="{7C04E3D9-083E-46E9-9904-5A59FE6712D0}"/>
          </ac:spMkLst>
        </pc:spChg>
      </pc:sldChg>
      <pc:sldChg chg="modSp mod">
        <pc:chgData name="Javier Pérez Carrasco" userId="9a05148e10ebe119" providerId="LiveId" clId="{0AFED296-FF1E-412E-A0F5-F8D814F9844D}" dt="2022-04-21T17:45:11.628" v="30" actId="207"/>
        <pc:sldMkLst>
          <pc:docMk/>
          <pc:sldMk cId="2205983540" sldId="288"/>
        </pc:sldMkLst>
        <pc:spChg chg="mod">
          <ac:chgData name="Javier Pérez Carrasco" userId="9a05148e10ebe119" providerId="LiveId" clId="{0AFED296-FF1E-412E-A0F5-F8D814F9844D}" dt="2022-04-21T17:45:11.628" v="30" actId="207"/>
          <ac:spMkLst>
            <pc:docMk/>
            <pc:sldMk cId="2205983540" sldId="288"/>
            <ac:spMk id="3" creationId="{7C04E3D9-083E-46E9-9904-5A59FE6712D0}"/>
          </ac:spMkLst>
        </pc:spChg>
      </pc:sldChg>
      <pc:sldChg chg="modSp mod">
        <pc:chgData name="Javier Pérez Carrasco" userId="9a05148e10ebe119" providerId="LiveId" clId="{0AFED296-FF1E-412E-A0F5-F8D814F9844D}" dt="2022-04-21T17:45:03.292" v="29" actId="207"/>
        <pc:sldMkLst>
          <pc:docMk/>
          <pc:sldMk cId="1436020152" sldId="291"/>
        </pc:sldMkLst>
        <pc:spChg chg="mod">
          <ac:chgData name="Javier Pérez Carrasco" userId="9a05148e10ebe119" providerId="LiveId" clId="{0AFED296-FF1E-412E-A0F5-F8D814F9844D}" dt="2022-04-21T17:45:03.292" v="29" actId="207"/>
          <ac:spMkLst>
            <pc:docMk/>
            <pc:sldMk cId="1436020152" sldId="291"/>
            <ac:spMk id="3" creationId="{7C04E3D9-083E-46E9-9904-5A59FE6712D0}"/>
          </ac:spMkLst>
        </pc:spChg>
      </pc:sldChg>
      <pc:sldChg chg="modSp mod">
        <pc:chgData name="Javier Pérez Carrasco" userId="9a05148e10ebe119" providerId="LiveId" clId="{0AFED296-FF1E-412E-A0F5-F8D814F9844D}" dt="2022-04-21T17:43:32.500" v="17" actId="207"/>
        <pc:sldMkLst>
          <pc:docMk/>
          <pc:sldMk cId="270310861" sldId="294"/>
        </pc:sldMkLst>
        <pc:spChg chg="mod">
          <ac:chgData name="Javier Pérez Carrasco" userId="9a05148e10ebe119" providerId="LiveId" clId="{0AFED296-FF1E-412E-A0F5-F8D814F9844D}" dt="2022-04-21T17:43:32.500" v="17" actId="207"/>
          <ac:spMkLst>
            <pc:docMk/>
            <pc:sldMk cId="270310861" sldId="294"/>
            <ac:spMk id="3" creationId="{7C04E3D9-083E-46E9-9904-5A59FE6712D0}"/>
          </ac:spMkLst>
        </pc:spChg>
      </pc:sldChg>
      <pc:sldChg chg="modSp mod">
        <pc:chgData name="Javier Pérez Carrasco" userId="9a05148e10ebe119" providerId="LiveId" clId="{0AFED296-FF1E-412E-A0F5-F8D814F9844D}" dt="2022-04-21T17:56:21.464" v="96" actId="207"/>
        <pc:sldMkLst>
          <pc:docMk/>
          <pc:sldMk cId="326646197" sldId="299"/>
        </pc:sldMkLst>
        <pc:spChg chg="mod">
          <ac:chgData name="Javier Pérez Carrasco" userId="9a05148e10ebe119" providerId="LiveId" clId="{0AFED296-FF1E-412E-A0F5-F8D814F9844D}" dt="2022-04-21T17:56:21.464" v="96" actId="207"/>
          <ac:spMkLst>
            <pc:docMk/>
            <pc:sldMk cId="326646197" sldId="299"/>
            <ac:spMk id="3" creationId="{7C04E3D9-083E-46E9-9904-5A59FE6712D0}"/>
          </ac:spMkLst>
        </pc:spChg>
      </pc:sldChg>
      <pc:sldChg chg="modSp mod">
        <pc:chgData name="Javier Pérez Carrasco" userId="9a05148e10ebe119" providerId="LiveId" clId="{0AFED296-FF1E-412E-A0F5-F8D814F9844D}" dt="2022-04-21T17:48:21.946" v="51" actId="207"/>
        <pc:sldMkLst>
          <pc:docMk/>
          <pc:sldMk cId="1219559739" sldId="300"/>
        </pc:sldMkLst>
        <pc:spChg chg="mod">
          <ac:chgData name="Javier Pérez Carrasco" userId="9a05148e10ebe119" providerId="LiveId" clId="{0AFED296-FF1E-412E-A0F5-F8D814F9844D}" dt="2022-04-21T17:48:21.946" v="51" actId="207"/>
          <ac:spMkLst>
            <pc:docMk/>
            <pc:sldMk cId="1219559739" sldId="300"/>
            <ac:spMk id="3" creationId="{9D9F062B-2FCB-4D66-A820-514B044E98EF}"/>
          </ac:spMkLst>
        </pc:spChg>
      </pc:sldChg>
      <pc:sldChg chg="modSp mod">
        <pc:chgData name="Javier Pérez Carrasco" userId="9a05148e10ebe119" providerId="LiveId" clId="{0AFED296-FF1E-412E-A0F5-F8D814F9844D}" dt="2022-04-21T17:47:25.153" v="44" actId="207"/>
        <pc:sldMkLst>
          <pc:docMk/>
          <pc:sldMk cId="3836768005" sldId="301"/>
        </pc:sldMkLst>
        <pc:spChg chg="mod">
          <ac:chgData name="Javier Pérez Carrasco" userId="9a05148e10ebe119" providerId="LiveId" clId="{0AFED296-FF1E-412E-A0F5-F8D814F9844D}" dt="2022-04-21T17:47:25.153" v="44" actId="207"/>
          <ac:spMkLst>
            <pc:docMk/>
            <pc:sldMk cId="3836768005" sldId="301"/>
            <ac:spMk id="3" creationId="{9004BC3E-5621-413D-A5D0-1B3B1B363088}"/>
          </ac:spMkLst>
        </pc:spChg>
      </pc:sldChg>
      <pc:sldChg chg="modSp mod">
        <pc:chgData name="Javier Pérez Carrasco" userId="9a05148e10ebe119" providerId="LiveId" clId="{0AFED296-FF1E-412E-A0F5-F8D814F9844D}" dt="2022-04-21T17:51:43.825" v="71" actId="113"/>
        <pc:sldMkLst>
          <pc:docMk/>
          <pc:sldMk cId="1474167973" sldId="302"/>
        </pc:sldMkLst>
        <pc:spChg chg="mod">
          <ac:chgData name="Javier Pérez Carrasco" userId="9a05148e10ebe119" providerId="LiveId" clId="{0AFED296-FF1E-412E-A0F5-F8D814F9844D}" dt="2022-04-21T17:51:43.825" v="71" actId="113"/>
          <ac:spMkLst>
            <pc:docMk/>
            <pc:sldMk cId="1474167973" sldId="302"/>
            <ac:spMk id="3" creationId="{FF185899-5DD2-41DE-A4C1-9EB949B76CF4}"/>
          </ac:spMkLst>
        </pc:spChg>
        <pc:picChg chg="mod">
          <ac:chgData name="Javier Pérez Carrasco" userId="9a05148e10ebe119" providerId="LiveId" clId="{0AFED296-FF1E-412E-A0F5-F8D814F9844D}" dt="2022-04-21T17:51:02.277" v="60" actId="1076"/>
          <ac:picMkLst>
            <pc:docMk/>
            <pc:sldMk cId="1474167973" sldId="302"/>
            <ac:picMk id="2" creationId="{304F97C6-8CA6-4876-96D8-40146335E098}"/>
          </ac:picMkLst>
        </pc:picChg>
      </pc:sldChg>
      <pc:sldChg chg="modSp mod">
        <pc:chgData name="Javier Pérez Carrasco" userId="9a05148e10ebe119" providerId="LiveId" clId="{0AFED296-FF1E-412E-A0F5-F8D814F9844D}" dt="2022-04-21T17:55:45.986" v="94" actId="1076"/>
        <pc:sldMkLst>
          <pc:docMk/>
          <pc:sldMk cId="128214135" sldId="303"/>
        </pc:sldMkLst>
        <pc:spChg chg="mod">
          <ac:chgData name="Javier Pérez Carrasco" userId="9a05148e10ebe119" providerId="LiveId" clId="{0AFED296-FF1E-412E-A0F5-F8D814F9844D}" dt="2022-04-21T17:55:45.986" v="94" actId="1076"/>
          <ac:spMkLst>
            <pc:docMk/>
            <pc:sldMk cId="128214135" sldId="303"/>
            <ac:spMk id="3" creationId="{BFEC8EFD-7C7E-4023-AB38-A52362108985}"/>
          </ac:spMkLst>
        </pc:spChg>
      </pc:sldChg>
      <pc:sldChg chg="modSp mod">
        <pc:chgData name="Javier Pérez Carrasco" userId="9a05148e10ebe119" providerId="LiveId" clId="{0AFED296-FF1E-412E-A0F5-F8D814F9844D}" dt="2022-04-21T17:55:51.928" v="95" actId="1076"/>
        <pc:sldMkLst>
          <pc:docMk/>
          <pc:sldMk cId="3055947721" sldId="304"/>
        </pc:sldMkLst>
        <pc:spChg chg="mod">
          <ac:chgData name="Javier Pérez Carrasco" userId="9a05148e10ebe119" providerId="LiveId" clId="{0AFED296-FF1E-412E-A0F5-F8D814F9844D}" dt="2022-04-21T17:55:51.928" v="95" actId="1076"/>
          <ac:spMkLst>
            <pc:docMk/>
            <pc:sldMk cId="3055947721" sldId="304"/>
            <ac:spMk id="3" creationId="{5B89996A-E22C-4BCD-BB46-74E58BFB3D06}"/>
          </ac:spMkLst>
        </pc:spChg>
      </pc:sldChg>
      <pc:sldChg chg="modSp mod">
        <pc:chgData name="Javier Pérez Carrasco" userId="9a05148e10ebe119" providerId="LiveId" clId="{0AFED296-FF1E-412E-A0F5-F8D814F9844D}" dt="2022-04-21T17:53:04.239" v="77" actId="207"/>
        <pc:sldMkLst>
          <pc:docMk/>
          <pc:sldMk cId="527824858" sldId="305"/>
        </pc:sldMkLst>
        <pc:spChg chg="mod">
          <ac:chgData name="Javier Pérez Carrasco" userId="9a05148e10ebe119" providerId="LiveId" clId="{0AFED296-FF1E-412E-A0F5-F8D814F9844D}" dt="2022-04-21T17:53:04.239" v="77" actId="207"/>
          <ac:spMkLst>
            <pc:docMk/>
            <pc:sldMk cId="527824858" sldId="305"/>
            <ac:spMk id="7" creationId="{0FBC1E68-E6D7-4D93-A7A3-CECB9A7B9147}"/>
          </ac:spMkLst>
        </pc:spChg>
      </pc:sldChg>
      <pc:sldChg chg="modSp mod">
        <pc:chgData name="Javier Pérez Carrasco" userId="9a05148e10ebe119" providerId="LiveId" clId="{0AFED296-FF1E-412E-A0F5-F8D814F9844D}" dt="2022-04-21T17:53:26.974" v="79" actId="2710"/>
        <pc:sldMkLst>
          <pc:docMk/>
          <pc:sldMk cId="2950443775" sldId="306"/>
        </pc:sldMkLst>
        <pc:spChg chg="mod">
          <ac:chgData name="Javier Pérez Carrasco" userId="9a05148e10ebe119" providerId="LiveId" clId="{0AFED296-FF1E-412E-A0F5-F8D814F9844D}" dt="2022-04-21T17:53:26.974" v="79" actId="2710"/>
          <ac:spMkLst>
            <pc:docMk/>
            <pc:sldMk cId="2950443775" sldId="306"/>
            <ac:spMk id="3" creationId="{6AB3E7C7-9141-4806-8A88-69C66318C603}"/>
          </ac:spMkLst>
        </pc:spChg>
      </pc:sldChg>
      <pc:sldChg chg="modSp mod">
        <pc:chgData name="Javier Pérez Carrasco" userId="9a05148e10ebe119" providerId="LiveId" clId="{0AFED296-FF1E-412E-A0F5-F8D814F9844D}" dt="2022-04-21T17:53:52.615" v="81" actId="1076"/>
        <pc:sldMkLst>
          <pc:docMk/>
          <pc:sldMk cId="3344228355" sldId="307"/>
        </pc:sldMkLst>
        <pc:spChg chg="mod">
          <ac:chgData name="Javier Pérez Carrasco" userId="9a05148e10ebe119" providerId="LiveId" clId="{0AFED296-FF1E-412E-A0F5-F8D814F9844D}" dt="2022-04-21T17:53:52.615" v="81" actId="1076"/>
          <ac:spMkLst>
            <pc:docMk/>
            <pc:sldMk cId="3344228355" sldId="307"/>
            <ac:spMk id="3" creationId="{885F5AB1-7D0A-4577-8123-12420D9523BE}"/>
          </ac:spMkLst>
        </pc:spChg>
      </pc:sldChg>
      <pc:sldChg chg="modSp mod">
        <pc:chgData name="Javier Pérez Carrasco" userId="9a05148e10ebe119" providerId="LiveId" clId="{0AFED296-FF1E-412E-A0F5-F8D814F9844D}" dt="2022-04-21T17:54:30.054" v="87" actId="207"/>
        <pc:sldMkLst>
          <pc:docMk/>
          <pc:sldMk cId="2476598906" sldId="308"/>
        </pc:sldMkLst>
        <pc:spChg chg="mod">
          <ac:chgData name="Javier Pérez Carrasco" userId="9a05148e10ebe119" providerId="LiveId" clId="{0AFED296-FF1E-412E-A0F5-F8D814F9844D}" dt="2022-04-21T17:54:30.054" v="87" actId="207"/>
          <ac:spMkLst>
            <pc:docMk/>
            <pc:sldMk cId="2476598906" sldId="308"/>
            <ac:spMk id="3" creationId="{B96C9B50-93C8-4F39-925B-70E1080446EB}"/>
          </ac:spMkLst>
        </pc:spChg>
      </pc:sldChg>
      <pc:sldChg chg="modSp mod">
        <pc:chgData name="Javier Pérez Carrasco" userId="9a05148e10ebe119" providerId="LiveId" clId="{0AFED296-FF1E-412E-A0F5-F8D814F9844D}" dt="2022-04-21T17:54:49.684" v="88" actId="207"/>
        <pc:sldMkLst>
          <pc:docMk/>
          <pc:sldMk cId="2929204532" sldId="309"/>
        </pc:sldMkLst>
        <pc:spChg chg="mod">
          <ac:chgData name="Javier Pérez Carrasco" userId="9a05148e10ebe119" providerId="LiveId" clId="{0AFED296-FF1E-412E-A0F5-F8D814F9844D}" dt="2022-04-21T17:54:49.684" v="88" actId="207"/>
          <ac:spMkLst>
            <pc:docMk/>
            <pc:sldMk cId="2929204532" sldId="309"/>
            <ac:spMk id="3" creationId="{0A9D7E0E-E5F2-4169-BE76-7B890C873E53}"/>
          </ac:spMkLst>
        </pc:spChg>
      </pc:sldChg>
      <pc:sldChg chg="modSp mod">
        <pc:chgData name="Javier Pérez Carrasco" userId="9a05148e10ebe119" providerId="LiveId" clId="{0AFED296-FF1E-412E-A0F5-F8D814F9844D}" dt="2022-04-21T17:55:11.377" v="92" actId="20577"/>
        <pc:sldMkLst>
          <pc:docMk/>
          <pc:sldMk cId="3498722166" sldId="310"/>
        </pc:sldMkLst>
        <pc:spChg chg="mod">
          <ac:chgData name="Javier Pérez Carrasco" userId="9a05148e10ebe119" providerId="LiveId" clId="{0AFED296-FF1E-412E-A0F5-F8D814F9844D}" dt="2022-04-21T17:55:11.377" v="92" actId="20577"/>
          <ac:spMkLst>
            <pc:docMk/>
            <pc:sldMk cId="3498722166" sldId="310"/>
            <ac:spMk id="3" creationId="{B426F787-E009-4ADB-BEB0-2EB471FE2E04}"/>
          </ac:spMkLst>
        </pc:spChg>
      </pc:sldChg>
      <pc:sldChg chg="modSp mod">
        <pc:chgData name="Javier Pérez Carrasco" userId="9a05148e10ebe119" providerId="LiveId" clId="{0AFED296-FF1E-412E-A0F5-F8D814F9844D}" dt="2022-04-21T17:42:38.242" v="13" actId="207"/>
        <pc:sldMkLst>
          <pc:docMk/>
          <pc:sldMk cId="4191591293" sldId="311"/>
        </pc:sldMkLst>
        <pc:spChg chg="mod">
          <ac:chgData name="Javier Pérez Carrasco" userId="9a05148e10ebe119" providerId="LiveId" clId="{0AFED296-FF1E-412E-A0F5-F8D814F9844D}" dt="2022-04-21T17:42:38.242" v="13" actId="207"/>
          <ac:spMkLst>
            <pc:docMk/>
            <pc:sldMk cId="4191591293" sldId="311"/>
            <ac:spMk id="5" creationId="{982E1D8C-272C-4ADF-84DA-B2E8C75F1943}"/>
          </ac:spMkLst>
        </pc:spChg>
      </pc:sldChg>
      <pc:sldChg chg="modSp mod">
        <pc:chgData name="Javier Pérez Carrasco" userId="9a05148e10ebe119" providerId="LiveId" clId="{0AFED296-FF1E-412E-A0F5-F8D814F9844D}" dt="2022-04-21T17:55:32.413" v="93" actId="207"/>
        <pc:sldMkLst>
          <pc:docMk/>
          <pc:sldMk cId="1684547269" sldId="312"/>
        </pc:sldMkLst>
        <pc:spChg chg="mod">
          <ac:chgData name="Javier Pérez Carrasco" userId="9a05148e10ebe119" providerId="LiveId" clId="{0AFED296-FF1E-412E-A0F5-F8D814F9844D}" dt="2022-04-21T17:55:32.413" v="93" actId="207"/>
          <ac:spMkLst>
            <pc:docMk/>
            <pc:sldMk cId="1684547269" sldId="312"/>
            <ac:spMk id="3" creationId="{C2F87307-A80A-4A5B-AABA-10732318405C}"/>
          </ac:spMkLst>
        </pc:spChg>
      </pc:sldChg>
    </pc:docChg>
  </pc:docChgLst>
  <pc:docChgLst>
    <pc:chgData userId="9a05148e10ebe119" providerId="LiveId" clId="{965D0058-7214-452B-8B14-BE84C2164430}"/>
    <pc:docChg chg="undo custSel modSld">
      <pc:chgData name="" userId="9a05148e10ebe119" providerId="LiveId" clId="{965D0058-7214-452B-8B14-BE84C2164430}" dt="2022-01-23T23:20:09.750" v="271" actId="20577"/>
      <pc:docMkLst>
        <pc:docMk/>
      </pc:docMkLst>
      <pc:sldChg chg="modSp">
        <pc:chgData name="" userId="9a05148e10ebe119" providerId="LiveId" clId="{965D0058-7214-452B-8B14-BE84C2164430}" dt="2022-01-23T23:20:09.750" v="271" actId="20577"/>
        <pc:sldMkLst>
          <pc:docMk/>
          <pc:sldMk cId="2000391009" sldId="275"/>
        </pc:sldMkLst>
        <pc:spChg chg="mod">
          <ac:chgData name="" userId="9a05148e10ebe119" providerId="LiveId" clId="{965D0058-7214-452B-8B14-BE84C2164430}" dt="2022-01-23T23:20:09.750" v="271" actId="20577"/>
          <ac:spMkLst>
            <pc:docMk/>
            <pc:sldMk cId="2000391009" sldId="275"/>
            <ac:spMk id="3" creationId="{7C04E3D9-083E-46E9-9904-5A59FE6712D0}"/>
          </ac:spMkLst>
        </pc:spChg>
      </pc:sldChg>
    </pc:docChg>
  </pc:docChgLst>
  <pc:docChgLst>
    <pc:chgData userId="9a05148e10ebe119" providerId="LiveId" clId="{547C2F8E-DC92-4EAF-AF80-62291BDD9137}"/>
    <pc:docChg chg="modSld">
      <pc:chgData name="" userId="9a05148e10ebe119" providerId="LiveId" clId="{547C2F8E-DC92-4EAF-AF80-62291BDD9137}" dt="2022-01-16T21:17:47.168" v="1" actId="6549"/>
      <pc:docMkLst>
        <pc:docMk/>
      </pc:docMkLst>
    </pc:docChg>
  </pc:docChgLst>
  <pc:docChgLst>
    <pc:chgData name="Javier Pérez Carrasco" userId="9a05148e10ebe119" providerId="LiveId" clId="{4DFC9BD1-1FBE-43F7-9FD3-B8E4F82E3AA3}"/>
    <pc:docChg chg="undo redo custSel addSld delSld modSld sldOrd">
      <pc:chgData name="Javier Pérez Carrasco" userId="9a05148e10ebe119" providerId="LiveId" clId="{4DFC9BD1-1FBE-43F7-9FD3-B8E4F82E3AA3}" dt="2022-01-23T18:44:32.207" v="858" actId="571"/>
      <pc:docMkLst>
        <pc:docMk/>
      </pc:docMkLst>
      <pc:sldChg chg="addSp modSp mod">
        <pc:chgData name="Javier Pérez Carrasco" userId="9a05148e10ebe119" providerId="LiveId" clId="{4DFC9BD1-1FBE-43F7-9FD3-B8E4F82E3AA3}" dt="2022-01-23T18:44:32.207" v="858" actId="571"/>
        <pc:sldMkLst>
          <pc:docMk/>
          <pc:sldMk cId="3420462156" sldId="256"/>
        </pc:sldMkLst>
        <pc:spChg chg="mod">
          <ac:chgData name="Javier Pérez Carrasco" userId="9a05148e10ebe119" providerId="LiveId" clId="{4DFC9BD1-1FBE-43F7-9FD3-B8E4F82E3AA3}" dt="2022-01-23T18:10:04.298" v="451" actId="122"/>
          <ac:spMkLst>
            <pc:docMk/>
            <pc:sldMk cId="3420462156" sldId="256"/>
            <ac:spMk id="2" creationId="{CF7C1646-DF37-4011-B78C-4487D6ADB7DA}"/>
          </ac:spMkLst>
        </pc:spChg>
        <pc:picChg chg="add mod">
          <ac:chgData name="Javier Pérez Carrasco" userId="9a05148e10ebe119" providerId="LiveId" clId="{4DFC9BD1-1FBE-43F7-9FD3-B8E4F82E3AA3}" dt="2022-01-23T18:44:32.207" v="858" actId="571"/>
          <ac:picMkLst>
            <pc:docMk/>
            <pc:sldMk cId="3420462156" sldId="256"/>
            <ac:picMk id="5" creationId="{EF4038F9-6039-45C1-9D03-77DB251BF7EB}"/>
          </ac:picMkLst>
        </pc:picChg>
      </pc:sldChg>
      <pc:sldChg chg="modSp mod">
        <pc:chgData name="Javier Pérez Carrasco" userId="9a05148e10ebe119" providerId="LiveId" clId="{4DFC9BD1-1FBE-43F7-9FD3-B8E4F82E3AA3}" dt="2022-01-23T18:41:40.840" v="834" actId="27636"/>
        <pc:sldMkLst>
          <pc:docMk/>
          <pc:sldMk cId="877476859" sldId="269"/>
        </pc:sldMkLst>
        <pc:spChg chg="mod">
          <ac:chgData name="Javier Pérez Carrasco" userId="9a05148e10ebe119" providerId="LiveId" clId="{4DFC9BD1-1FBE-43F7-9FD3-B8E4F82E3AA3}" dt="2022-01-23T18:11:43.258" v="471" actId="6549"/>
          <ac:spMkLst>
            <pc:docMk/>
            <pc:sldMk cId="877476859" sldId="269"/>
            <ac:spMk id="2" creationId="{CF7C1646-DF37-4011-B78C-4487D6ADB7DA}"/>
          </ac:spMkLst>
        </pc:spChg>
        <pc:spChg chg="mod">
          <ac:chgData name="Javier Pérez Carrasco" userId="9a05148e10ebe119" providerId="LiveId" clId="{4DFC9BD1-1FBE-43F7-9FD3-B8E4F82E3AA3}" dt="2022-01-23T18:41:40.840" v="834" actId="27636"/>
          <ac:spMkLst>
            <pc:docMk/>
            <pc:sldMk cId="877476859" sldId="269"/>
            <ac:spMk id="3" creationId="{7C04E3D9-083E-46E9-9904-5A59FE6712D0}"/>
          </ac:spMkLst>
        </pc:spChg>
      </pc:sldChg>
      <pc:sldChg chg="modSp mod">
        <pc:chgData name="Javier Pérez Carrasco" userId="9a05148e10ebe119" providerId="LiveId" clId="{4DFC9BD1-1FBE-43F7-9FD3-B8E4F82E3AA3}" dt="2022-01-23T18:41:11.877" v="832" actId="113"/>
        <pc:sldMkLst>
          <pc:docMk/>
          <pc:sldMk cId="3289008610" sldId="272"/>
        </pc:sldMkLst>
        <pc:spChg chg="mod">
          <ac:chgData name="Javier Pérez Carrasco" userId="9a05148e10ebe119" providerId="LiveId" clId="{4DFC9BD1-1FBE-43F7-9FD3-B8E4F82E3AA3}" dt="2022-01-23T18:10:42.893" v="461" actId="6549"/>
          <ac:spMkLst>
            <pc:docMk/>
            <pc:sldMk cId="3289008610" sldId="272"/>
            <ac:spMk id="2" creationId="{CF7C1646-DF37-4011-B78C-4487D6ADB7DA}"/>
          </ac:spMkLst>
        </pc:spChg>
        <pc:spChg chg="mod">
          <ac:chgData name="Javier Pérez Carrasco" userId="9a05148e10ebe119" providerId="LiveId" clId="{4DFC9BD1-1FBE-43F7-9FD3-B8E4F82E3AA3}" dt="2022-01-23T18:41:11.877" v="832" actId="113"/>
          <ac:spMkLst>
            <pc:docMk/>
            <pc:sldMk cId="3289008610" sldId="272"/>
            <ac:spMk id="3" creationId="{7C04E3D9-083E-46E9-9904-5A59FE6712D0}"/>
          </ac:spMkLst>
        </pc:spChg>
      </pc:sldChg>
      <pc:sldChg chg="modSp mod">
        <pc:chgData name="Javier Pérez Carrasco" userId="9a05148e10ebe119" providerId="LiveId" clId="{4DFC9BD1-1FBE-43F7-9FD3-B8E4F82E3AA3}" dt="2022-01-23T18:11:18.355" v="467" actId="6549"/>
        <pc:sldMkLst>
          <pc:docMk/>
          <pc:sldMk cId="4110398127" sldId="273"/>
        </pc:sldMkLst>
        <pc:spChg chg="mod">
          <ac:chgData name="Javier Pérez Carrasco" userId="9a05148e10ebe119" providerId="LiveId" clId="{4DFC9BD1-1FBE-43F7-9FD3-B8E4F82E3AA3}" dt="2022-01-23T18:11:18.355" v="467" actId="6549"/>
          <ac:spMkLst>
            <pc:docMk/>
            <pc:sldMk cId="4110398127" sldId="273"/>
            <ac:spMk id="2" creationId="{CF7C1646-DF37-4011-B78C-4487D6ADB7DA}"/>
          </ac:spMkLst>
        </pc:spChg>
        <pc:spChg chg="mod">
          <ac:chgData name="Javier Pérez Carrasco" userId="9a05148e10ebe119" providerId="LiveId" clId="{4DFC9BD1-1FBE-43F7-9FD3-B8E4F82E3AA3}" dt="2022-01-19T19:16:12.388" v="377" actId="27636"/>
          <ac:spMkLst>
            <pc:docMk/>
            <pc:sldMk cId="4110398127" sldId="273"/>
            <ac:spMk id="3" creationId="{7C04E3D9-083E-46E9-9904-5A59FE6712D0}"/>
          </ac:spMkLst>
        </pc:spChg>
      </pc:sldChg>
      <pc:sldChg chg="modSp mod">
        <pc:chgData name="Javier Pérez Carrasco" userId="9a05148e10ebe119" providerId="LiveId" clId="{4DFC9BD1-1FBE-43F7-9FD3-B8E4F82E3AA3}" dt="2022-01-23T18:11:12.238" v="466" actId="6549"/>
        <pc:sldMkLst>
          <pc:docMk/>
          <pc:sldMk cId="1777911450" sldId="274"/>
        </pc:sldMkLst>
        <pc:spChg chg="mod">
          <ac:chgData name="Javier Pérez Carrasco" userId="9a05148e10ebe119" providerId="LiveId" clId="{4DFC9BD1-1FBE-43F7-9FD3-B8E4F82E3AA3}" dt="2022-01-23T18:11:12.238" v="466" actId="6549"/>
          <ac:spMkLst>
            <pc:docMk/>
            <pc:sldMk cId="1777911450" sldId="274"/>
            <ac:spMk id="2" creationId="{CF7C1646-DF37-4011-B78C-4487D6ADB7DA}"/>
          </ac:spMkLst>
        </pc:spChg>
      </pc:sldChg>
      <pc:sldChg chg="modSp mod ord">
        <pc:chgData name="Javier Pérez Carrasco" userId="9a05148e10ebe119" providerId="LiveId" clId="{4DFC9BD1-1FBE-43F7-9FD3-B8E4F82E3AA3}" dt="2022-01-23T18:11:25.728" v="468" actId="6549"/>
        <pc:sldMkLst>
          <pc:docMk/>
          <pc:sldMk cId="2000391009" sldId="275"/>
        </pc:sldMkLst>
        <pc:spChg chg="mod">
          <ac:chgData name="Javier Pérez Carrasco" userId="9a05148e10ebe119" providerId="LiveId" clId="{4DFC9BD1-1FBE-43F7-9FD3-B8E4F82E3AA3}" dt="2022-01-23T18:11:25.728" v="468" actId="6549"/>
          <ac:spMkLst>
            <pc:docMk/>
            <pc:sldMk cId="2000391009" sldId="275"/>
            <ac:spMk id="2" creationId="{CF7C1646-DF37-4011-B78C-4487D6ADB7DA}"/>
          </ac:spMkLst>
        </pc:spChg>
      </pc:sldChg>
      <pc:sldChg chg="modSp mod">
        <pc:chgData name="Javier Pérez Carrasco" userId="9a05148e10ebe119" providerId="LiveId" clId="{4DFC9BD1-1FBE-43F7-9FD3-B8E4F82E3AA3}" dt="2022-01-23T18:10:37.466" v="460" actId="6549"/>
        <pc:sldMkLst>
          <pc:docMk/>
          <pc:sldMk cId="3225380371" sldId="276"/>
        </pc:sldMkLst>
        <pc:spChg chg="mod">
          <ac:chgData name="Javier Pérez Carrasco" userId="9a05148e10ebe119" providerId="LiveId" clId="{4DFC9BD1-1FBE-43F7-9FD3-B8E4F82E3AA3}" dt="2022-01-23T18:10:37.466" v="460" actId="6549"/>
          <ac:spMkLst>
            <pc:docMk/>
            <pc:sldMk cId="3225380371" sldId="276"/>
            <ac:spMk id="2" creationId="{CF7C1646-DF37-4011-B78C-4487D6ADB7DA}"/>
          </ac:spMkLst>
        </pc:spChg>
      </pc:sldChg>
      <pc:sldChg chg="modSp mod">
        <pc:chgData name="Javier Pérez Carrasco" userId="9a05148e10ebe119" providerId="LiveId" clId="{4DFC9BD1-1FBE-43F7-9FD3-B8E4F82E3AA3}" dt="2022-01-23T18:11:36.957" v="470" actId="6549"/>
        <pc:sldMkLst>
          <pc:docMk/>
          <pc:sldMk cId="168405287" sldId="277"/>
        </pc:sldMkLst>
        <pc:spChg chg="mod">
          <ac:chgData name="Javier Pérez Carrasco" userId="9a05148e10ebe119" providerId="LiveId" clId="{4DFC9BD1-1FBE-43F7-9FD3-B8E4F82E3AA3}" dt="2022-01-23T18:11:36.957" v="470" actId="6549"/>
          <ac:spMkLst>
            <pc:docMk/>
            <pc:sldMk cId="168405287" sldId="277"/>
            <ac:spMk id="2" creationId="{CF7C1646-DF37-4011-B78C-4487D6ADB7DA}"/>
          </ac:spMkLst>
        </pc:spChg>
      </pc:sldChg>
      <pc:sldChg chg="modSp mod ord">
        <pc:chgData name="Javier Pérez Carrasco" userId="9a05148e10ebe119" providerId="LiveId" clId="{4DFC9BD1-1FBE-43F7-9FD3-B8E4F82E3AA3}" dt="2022-01-23T18:41:02.910" v="831" actId="255"/>
        <pc:sldMkLst>
          <pc:docMk/>
          <pc:sldMk cId="4019370622" sldId="279"/>
        </pc:sldMkLst>
        <pc:spChg chg="mod">
          <ac:chgData name="Javier Pérez Carrasco" userId="9a05148e10ebe119" providerId="LiveId" clId="{4DFC9BD1-1FBE-43F7-9FD3-B8E4F82E3AA3}" dt="2022-01-23T18:10:32.685" v="459" actId="6549"/>
          <ac:spMkLst>
            <pc:docMk/>
            <pc:sldMk cId="4019370622" sldId="279"/>
            <ac:spMk id="2" creationId="{CF7C1646-DF37-4011-B78C-4487D6ADB7DA}"/>
          </ac:spMkLst>
        </pc:spChg>
        <pc:spChg chg="mod">
          <ac:chgData name="Javier Pérez Carrasco" userId="9a05148e10ebe119" providerId="LiveId" clId="{4DFC9BD1-1FBE-43F7-9FD3-B8E4F82E3AA3}" dt="2022-01-23T18:41:02.910" v="831" actId="255"/>
          <ac:spMkLst>
            <pc:docMk/>
            <pc:sldMk cId="4019370622" sldId="279"/>
            <ac:spMk id="3" creationId="{7C04E3D9-083E-46E9-9904-5A59FE6712D0}"/>
          </ac:spMkLst>
        </pc:spChg>
      </pc:sldChg>
      <pc:sldChg chg="modSp mod">
        <pc:chgData name="Javier Pérez Carrasco" userId="9a05148e10ebe119" providerId="LiveId" clId="{4DFC9BD1-1FBE-43F7-9FD3-B8E4F82E3AA3}" dt="2022-01-23T18:11:48.591" v="472" actId="6549"/>
        <pc:sldMkLst>
          <pc:docMk/>
          <pc:sldMk cId="2158159320" sldId="281"/>
        </pc:sldMkLst>
        <pc:spChg chg="mod">
          <ac:chgData name="Javier Pérez Carrasco" userId="9a05148e10ebe119" providerId="LiveId" clId="{4DFC9BD1-1FBE-43F7-9FD3-B8E4F82E3AA3}" dt="2022-01-23T18:11:48.591" v="472" actId="6549"/>
          <ac:spMkLst>
            <pc:docMk/>
            <pc:sldMk cId="2158159320" sldId="281"/>
            <ac:spMk id="2" creationId="{CF7C1646-DF37-4011-B78C-4487D6ADB7DA}"/>
          </ac:spMkLst>
        </pc:spChg>
      </pc:sldChg>
      <pc:sldChg chg="modSp mod">
        <pc:chgData name="Javier Pérez Carrasco" userId="9a05148e10ebe119" providerId="LiveId" clId="{4DFC9BD1-1FBE-43F7-9FD3-B8E4F82E3AA3}" dt="2022-01-23T18:10:49.920" v="462" actId="6549"/>
        <pc:sldMkLst>
          <pc:docMk/>
          <pc:sldMk cId="2070820401" sldId="282"/>
        </pc:sldMkLst>
        <pc:spChg chg="mod">
          <ac:chgData name="Javier Pérez Carrasco" userId="9a05148e10ebe119" providerId="LiveId" clId="{4DFC9BD1-1FBE-43F7-9FD3-B8E4F82E3AA3}" dt="2022-01-23T18:10:49.920" v="462" actId="6549"/>
          <ac:spMkLst>
            <pc:docMk/>
            <pc:sldMk cId="2070820401" sldId="282"/>
            <ac:spMk id="2" creationId="{CF7C1646-DF37-4011-B78C-4487D6ADB7DA}"/>
          </ac:spMkLst>
        </pc:spChg>
      </pc:sldChg>
      <pc:sldChg chg="modSp mod">
        <pc:chgData name="Javier Pérez Carrasco" userId="9a05148e10ebe119" providerId="LiveId" clId="{4DFC9BD1-1FBE-43F7-9FD3-B8E4F82E3AA3}" dt="2022-01-23T18:10:55.972" v="463" actId="6549"/>
        <pc:sldMkLst>
          <pc:docMk/>
          <pc:sldMk cId="3586710384" sldId="285"/>
        </pc:sldMkLst>
        <pc:spChg chg="mod">
          <ac:chgData name="Javier Pérez Carrasco" userId="9a05148e10ebe119" providerId="LiveId" clId="{4DFC9BD1-1FBE-43F7-9FD3-B8E4F82E3AA3}" dt="2022-01-23T18:10:55.972" v="463" actId="6549"/>
          <ac:spMkLst>
            <pc:docMk/>
            <pc:sldMk cId="3586710384" sldId="285"/>
            <ac:spMk id="2" creationId="{CF7C1646-DF37-4011-B78C-4487D6ADB7DA}"/>
          </ac:spMkLst>
        </pc:spChg>
        <pc:spChg chg="mod">
          <ac:chgData name="Javier Pérez Carrasco" userId="9a05148e10ebe119" providerId="LiveId" clId="{4DFC9BD1-1FBE-43F7-9FD3-B8E4F82E3AA3}" dt="2022-01-19T18:38:18.818" v="7" actId="20577"/>
          <ac:spMkLst>
            <pc:docMk/>
            <pc:sldMk cId="3586710384" sldId="285"/>
            <ac:spMk id="3" creationId="{7C04E3D9-083E-46E9-9904-5A59FE6712D0}"/>
          </ac:spMkLst>
        </pc:spChg>
      </pc:sldChg>
      <pc:sldChg chg="modSp mod">
        <pc:chgData name="Javier Pérez Carrasco" userId="9a05148e10ebe119" providerId="LiveId" clId="{4DFC9BD1-1FBE-43F7-9FD3-B8E4F82E3AA3}" dt="2022-01-23T18:11:30.491" v="469" actId="6549"/>
        <pc:sldMkLst>
          <pc:docMk/>
          <pc:sldMk cId="272662141" sldId="287"/>
        </pc:sldMkLst>
        <pc:spChg chg="mod">
          <ac:chgData name="Javier Pérez Carrasco" userId="9a05148e10ebe119" providerId="LiveId" clId="{4DFC9BD1-1FBE-43F7-9FD3-B8E4F82E3AA3}" dt="2022-01-23T18:11:30.491" v="469" actId="6549"/>
          <ac:spMkLst>
            <pc:docMk/>
            <pc:sldMk cId="272662141" sldId="287"/>
            <ac:spMk id="2" creationId="{CF7C1646-DF37-4011-B78C-4487D6ADB7DA}"/>
          </ac:spMkLst>
        </pc:spChg>
      </pc:sldChg>
      <pc:sldChg chg="modSp mod">
        <pc:chgData name="Javier Pérez Carrasco" userId="9a05148e10ebe119" providerId="LiveId" clId="{4DFC9BD1-1FBE-43F7-9FD3-B8E4F82E3AA3}" dt="2022-01-23T18:11:06.600" v="465" actId="6549"/>
        <pc:sldMkLst>
          <pc:docMk/>
          <pc:sldMk cId="2205983540" sldId="288"/>
        </pc:sldMkLst>
        <pc:spChg chg="mod">
          <ac:chgData name="Javier Pérez Carrasco" userId="9a05148e10ebe119" providerId="LiveId" clId="{4DFC9BD1-1FBE-43F7-9FD3-B8E4F82E3AA3}" dt="2022-01-23T18:11:06.600" v="465" actId="6549"/>
          <ac:spMkLst>
            <pc:docMk/>
            <pc:sldMk cId="2205983540" sldId="288"/>
            <ac:spMk id="2" creationId="{CF7C1646-DF37-4011-B78C-4487D6ADB7DA}"/>
          </ac:spMkLst>
        </pc:spChg>
        <pc:spChg chg="mod">
          <ac:chgData name="Javier Pérez Carrasco" userId="9a05148e10ebe119" providerId="LiveId" clId="{4DFC9BD1-1FBE-43F7-9FD3-B8E4F82E3AA3}" dt="2022-01-19T18:57:01.566" v="220" actId="20577"/>
          <ac:spMkLst>
            <pc:docMk/>
            <pc:sldMk cId="2205983540" sldId="288"/>
            <ac:spMk id="3" creationId="{7C04E3D9-083E-46E9-9904-5A59FE6712D0}"/>
          </ac:spMkLst>
        </pc:spChg>
      </pc:sldChg>
      <pc:sldChg chg="modSp mod">
        <pc:chgData name="Javier Pérez Carrasco" userId="9a05148e10ebe119" providerId="LiveId" clId="{4DFC9BD1-1FBE-43F7-9FD3-B8E4F82E3AA3}" dt="2022-01-23T18:11:00.861" v="464" actId="6549"/>
        <pc:sldMkLst>
          <pc:docMk/>
          <pc:sldMk cId="1436020152" sldId="291"/>
        </pc:sldMkLst>
        <pc:spChg chg="mod">
          <ac:chgData name="Javier Pérez Carrasco" userId="9a05148e10ebe119" providerId="LiveId" clId="{4DFC9BD1-1FBE-43F7-9FD3-B8E4F82E3AA3}" dt="2022-01-23T18:11:00.861" v="464" actId="6549"/>
          <ac:spMkLst>
            <pc:docMk/>
            <pc:sldMk cId="1436020152" sldId="291"/>
            <ac:spMk id="2" creationId="{CF7C1646-DF37-4011-B78C-4487D6ADB7DA}"/>
          </ac:spMkLst>
        </pc:spChg>
      </pc:sldChg>
      <pc:sldChg chg="modSp mod">
        <pc:chgData name="Javier Pérez Carrasco" userId="9a05148e10ebe119" providerId="LiveId" clId="{4DFC9BD1-1FBE-43F7-9FD3-B8E4F82E3AA3}" dt="2022-01-23T18:40:50.067" v="830" actId="2710"/>
        <pc:sldMkLst>
          <pc:docMk/>
          <pc:sldMk cId="270310861" sldId="294"/>
        </pc:sldMkLst>
        <pc:spChg chg="mod">
          <ac:chgData name="Javier Pérez Carrasco" userId="9a05148e10ebe119" providerId="LiveId" clId="{4DFC9BD1-1FBE-43F7-9FD3-B8E4F82E3AA3}" dt="2022-01-23T18:10:22.854" v="458" actId="6549"/>
          <ac:spMkLst>
            <pc:docMk/>
            <pc:sldMk cId="270310861" sldId="294"/>
            <ac:spMk id="2" creationId="{CF7C1646-DF37-4011-B78C-4487D6ADB7DA}"/>
          </ac:spMkLst>
        </pc:spChg>
        <pc:spChg chg="mod">
          <ac:chgData name="Javier Pérez Carrasco" userId="9a05148e10ebe119" providerId="LiveId" clId="{4DFC9BD1-1FBE-43F7-9FD3-B8E4F82E3AA3}" dt="2022-01-23T18:40:50.067" v="830" actId="2710"/>
          <ac:spMkLst>
            <pc:docMk/>
            <pc:sldMk cId="270310861" sldId="294"/>
            <ac:spMk id="3" creationId="{7C04E3D9-083E-46E9-9904-5A59FE6712D0}"/>
          </ac:spMkLst>
        </pc:spChg>
      </pc:sldChg>
      <pc:sldChg chg="modSp mod">
        <pc:chgData name="Javier Pérez Carrasco" userId="9a05148e10ebe119" providerId="LiveId" clId="{4DFC9BD1-1FBE-43F7-9FD3-B8E4F82E3AA3}" dt="2022-01-23T18:10:16.032" v="453" actId="6549"/>
        <pc:sldMkLst>
          <pc:docMk/>
          <pc:sldMk cId="326646197" sldId="299"/>
        </pc:sldMkLst>
        <pc:spChg chg="mod">
          <ac:chgData name="Javier Pérez Carrasco" userId="9a05148e10ebe119" providerId="LiveId" clId="{4DFC9BD1-1FBE-43F7-9FD3-B8E4F82E3AA3}" dt="2022-01-23T18:10:16.032" v="453" actId="6549"/>
          <ac:spMkLst>
            <pc:docMk/>
            <pc:sldMk cId="326646197" sldId="299"/>
            <ac:spMk id="2" creationId="{CF7C1646-DF37-4011-B78C-4487D6ADB7DA}"/>
          </ac:spMkLst>
        </pc:spChg>
      </pc:sldChg>
      <pc:sldChg chg="modSp new mod">
        <pc:chgData name="Javier Pérez Carrasco" userId="9a05148e10ebe119" providerId="LiveId" clId="{4DFC9BD1-1FBE-43F7-9FD3-B8E4F82E3AA3}" dt="2022-01-23T18:42:34.352" v="837"/>
        <pc:sldMkLst>
          <pc:docMk/>
          <pc:sldMk cId="1219559739" sldId="300"/>
        </pc:sldMkLst>
        <pc:spChg chg="mod">
          <ac:chgData name="Javier Pérez Carrasco" userId="9a05148e10ebe119" providerId="LiveId" clId="{4DFC9BD1-1FBE-43F7-9FD3-B8E4F82E3AA3}" dt="2022-01-23T18:12:18.816" v="513" actId="6549"/>
          <ac:spMkLst>
            <pc:docMk/>
            <pc:sldMk cId="1219559739" sldId="300"/>
            <ac:spMk id="2" creationId="{3DB08724-1F55-4DDF-A9E7-498726F9E3A1}"/>
          </ac:spMkLst>
        </pc:spChg>
        <pc:spChg chg="mod">
          <ac:chgData name="Javier Pérez Carrasco" userId="9a05148e10ebe119" providerId="LiveId" clId="{4DFC9BD1-1FBE-43F7-9FD3-B8E4F82E3AA3}" dt="2022-01-23T18:42:34.352" v="837"/>
          <ac:spMkLst>
            <pc:docMk/>
            <pc:sldMk cId="1219559739" sldId="300"/>
            <ac:spMk id="3" creationId="{9D9F062B-2FCB-4D66-A820-514B044E98EF}"/>
          </ac:spMkLst>
        </pc:spChg>
      </pc:sldChg>
      <pc:sldChg chg="modSp new mod">
        <pc:chgData name="Javier Pérez Carrasco" userId="9a05148e10ebe119" providerId="LiveId" clId="{4DFC9BD1-1FBE-43F7-9FD3-B8E4F82E3AA3}" dt="2022-01-23T18:42:34.352" v="837"/>
        <pc:sldMkLst>
          <pc:docMk/>
          <pc:sldMk cId="3836768005" sldId="301"/>
        </pc:sldMkLst>
        <pc:spChg chg="mod">
          <ac:chgData name="Javier Pérez Carrasco" userId="9a05148e10ebe119" providerId="LiveId" clId="{4DFC9BD1-1FBE-43F7-9FD3-B8E4F82E3AA3}" dt="2022-01-23T18:42:34.352" v="837"/>
          <ac:spMkLst>
            <pc:docMk/>
            <pc:sldMk cId="3836768005" sldId="301"/>
            <ac:spMk id="2" creationId="{416E7A85-83E5-49E0-8482-21C43C49A78C}"/>
          </ac:spMkLst>
        </pc:spChg>
        <pc:spChg chg="mod">
          <ac:chgData name="Javier Pérez Carrasco" userId="9a05148e10ebe119" providerId="LiveId" clId="{4DFC9BD1-1FBE-43F7-9FD3-B8E4F82E3AA3}" dt="2022-01-23T18:42:34.352" v="837"/>
          <ac:spMkLst>
            <pc:docMk/>
            <pc:sldMk cId="3836768005" sldId="301"/>
            <ac:spMk id="3" creationId="{9004BC3E-5621-413D-A5D0-1B3B1B363088}"/>
          </ac:spMkLst>
        </pc:spChg>
      </pc:sldChg>
      <pc:sldChg chg="addSp modSp new mod">
        <pc:chgData name="Javier Pérez Carrasco" userId="9a05148e10ebe119" providerId="LiveId" clId="{4DFC9BD1-1FBE-43F7-9FD3-B8E4F82E3AA3}" dt="2022-01-23T18:40:17.753" v="826" actId="113"/>
        <pc:sldMkLst>
          <pc:docMk/>
          <pc:sldMk cId="1474167973" sldId="302"/>
        </pc:sldMkLst>
        <pc:spChg chg="add mod">
          <ac:chgData name="Javier Pérez Carrasco" userId="9a05148e10ebe119" providerId="LiveId" clId="{4DFC9BD1-1FBE-43F7-9FD3-B8E4F82E3AA3}" dt="2022-01-23T18:40:17.753" v="826" actId="113"/>
          <ac:spMkLst>
            <pc:docMk/>
            <pc:sldMk cId="1474167973" sldId="302"/>
            <ac:spMk id="3" creationId="{FF185899-5DD2-41DE-A4C1-9EB949B76CF4}"/>
          </ac:spMkLst>
        </pc:spChg>
      </pc:sldChg>
      <pc:sldChg chg="addSp delSp modSp new mod setBg">
        <pc:chgData name="Javier Pérez Carrasco" userId="9a05148e10ebe119" providerId="LiveId" clId="{4DFC9BD1-1FBE-43F7-9FD3-B8E4F82E3AA3}" dt="2022-01-23T18:42:54.904" v="839" actId="26606"/>
        <pc:sldMkLst>
          <pc:docMk/>
          <pc:sldMk cId="128214135" sldId="303"/>
        </pc:sldMkLst>
        <pc:spChg chg="add mod">
          <ac:chgData name="Javier Pérez Carrasco" userId="9a05148e10ebe119" providerId="LiveId" clId="{4DFC9BD1-1FBE-43F7-9FD3-B8E4F82E3AA3}" dt="2022-01-23T18:42:54.904" v="839" actId="26606"/>
          <ac:spMkLst>
            <pc:docMk/>
            <pc:sldMk cId="128214135" sldId="303"/>
            <ac:spMk id="3" creationId="{BFEC8EFD-7C7E-4023-AB38-A52362108985}"/>
          </ac:spMkLst>
        </pc:spChg>
        <pc:grpChg chg="add del">
          <ac:chgData name="Javier Pérez Carrasco" userId="9a05148e10ebe119" providerId="LiveId" clId="{4DFC9BD1-1FBE-43F7-9FD3-B8E4F82E3AA3}" dt="2022-01-23T18:42:54.904" v="839" actId="26606"/>
          <ac:grpSpMkLst>
            <pc:docMk/>
            <pc:sldMk cId="128214135" sldId="303"/>
            <ac:grpSpMk id="8" creationId="{FFA844EB-B4EF-4B2F-95CF-9E5C16B5B4BB}"/>
          </ac:grpSpMkLst>
        </pc:grpChg>
        <pc:cxnChg chg="add del">
          <ac:chgData name="Javier Pérez Carrasco" userId="9a05148e10ebe119" providerId="LiveId" clId="{4DFC9BD1-1FBE-43F7-9FD3-B8E4F82E3AA3}" dt="2022-01-23T18:42:54.904" v="839" actId="26606"/>
          <ac:cxnSpMkLst>
            <pc:docMk/>
            <pc:sldMk cId="128214135" sldId="303"/>
            <ac:cxnSpMk id="20" creationId="{0B5F7E3B-C5F1-40E0-A491-558BAFBC1127}"/>
          </ac:cxnSpMkLst>
        </pc:cxnChg>
      </pc:sldChg>
      <pc:sldChg chg="addSp modSp new mod">
        <pc:chgData name="Javier Pérez Carrasco" userId="9a05148e10ebe119" providerId="LiveId" clId="{4DFC9BD1-1FBE-43F7-9FD3-B8E4F82E3AA3}" dt="2022-01-23T18:43:02.539" v="840" actId="113"/>
        <pc:sldMkLst>
          <pc:docMk/>
          <pc:sldMk cId="3055947721" sldId="304"/>
        </pc:sldMkLst>
        <pc:spChg chg="add mod">
          <ac:chgData name="Javier Pérez Carrasco" userId="9a05148e10ebe119" providerId="LiveId" clId="{4DFC9BD1-1FBE-43F7-9FD3-B8E4F82E3AA3}" dt="2022-01-23T18:43:02.539" v="840" actId="113"/>
          <ac:spMkLst>
            <pc:docMk/>
            <pc:sldMk cId="3055947721" sldId="304"/>
            <ac:spMk id="3" creationId="{5B89996A-E22C-4BCD-BB46-74E58BFB3D06}"/>
          </ac:spMkLst>
        </pc:spChg>
      </pc:sldChg>
      <pc:sldChg chg="addSp delSp modSp new mod">
        <pc:chgData name="Javier Pérez Carrasco" userId="9a05148e10ebe119" providerId="LiveId" clId="{4DFC9BD1-1FBE-43F7-9FD3-B8E4F82E3AA3}" dt="2022-01-23T18:43:10.226" v="841" actId="113"/>
        <pc:sldMkLst>
          <pc:docMk/>
          <pc:sldMk cId="527824858" sldId="305"/>
        </pc:sldMkLst>
        <pc:spChg chg="add del mod">
          <ac:chgData name="Javier Pérez Carrasco" userId="9a05148e10ebe119" providerId="LiveId" clId="{4DFC9BD1-1FBE-43F7-9FD3-B8E4F82E3AA3}" dt="2022-01-19T19:12:51.003" v="362"/>
          <ac:spMkLst>
            <pc:docMk/>
            <pc:sldMk cId="527824858" sldId="305"/>
            <ac:spMk id="3" creationId="{FA358595-B893-4A8B-9CC4-A474DF326E9F}"/>
          </ac:spMkLst>
        </pc:spChg>
        <pc:spChg chg="add del mod">
          <ac:chgData name="Javier Pérez Carrasco" userId="9a05148e10ebe119" providerId="LiveId" clId="{4DFC9BD1-1FBE-43F7-9FD3-B8E4F82E3AA3}" dt="2022-01-19T19:12:51.003" v="362"/>
          <ac:spMkLst>
            <pc:docMk/>
            <pc:sldMk cId="527824858" sldId="305"/>
            <ac:spMk id="4" creationId="{FDAF033A-8945-4538-92AC-2EC298591279}"/>
          </ac:spMkLst>
        </pc:spChg>
        <pc:spChg chg="add del mod">
          <ac:chgData name="Javier Pérez Carrasco" userId="9a05148e10ebe119" providerId="LiveId" clId="{4DFC9BD1-1FBE-43F7-9FD3-B8E4F82E3AA3}" dt="2022-01-19T19:12:51.003" v="362"/>
          <ac:spMkLst>
            <pc:docMk/>
            <pc:sldMk cId="527824858" sldId="305"/>
            <ac:spMk id="5" creationId="{02D9822B-7FE9-4BAB-99DD-2B56549293DE}"/>
          </ac:spMkLst>
        </pc:spChg>
        <pc:spChg chg="add mod">
          <ac:chgData name="Javier Pérez Carrasco" userId="9a05148e10ebe119" providerId="LiveId" clId="{4DFC9BD1-1FBE-43F7-9FD3-B8E4F82E3AA3}" dt="2022-01-23T18:43:10.226" v="841" actId="113"/>
          <ac:spMkLst>
            <pc:docMk/>
            <pc:sldMk cId="527824858" sldId="305"/>
            <ac:spMk id="7" creationId="{0FBC1E68-E6D7-4D93-A7A3-CECB9A7B9147}"/>
          </ac:spMkLst>
        </pc:spChg>
        <pc:graphicFrameChg chg="add del mod">
          <ac:chgData name="Javier Pérez Carrasco" userId="9a05148e10ebe119" providerId="LiveId" clId="{4DFC9BD1-1FBE-43F7-9FD3-B8E4F82E3AA3}" dt="2022-01-19T19:12:51.003" v="362"/>
          <ac:graphicFrameMkLst>
            <pc:docMk/>
            <pc:sldMk cId="527824858" sldId="305"/>
            <ac:graphicFrameMk id="2" creationId="{38EBF4D1-16D9-4884-B1B1-0ECB7F79D99A}"/>
          </ac:graphicFrameMkLst>
        </pc:graphicFrameChg>
      </pc:sldChg>
      <pc:sldChg chg="addSp modSp new mod">
        <pc:chgData name="Javier Pérez Carrasco" userId="9a05148e10ebe119" providerId="LiveId" clId="{4DFC9BD1-1FBE-43F7-9FD3-B8E4F82E3AA3}" dt="2022-01-23T18:43:13.413" v="842" actId="113"/>
        <pc:sldMkLst>
          <pc:docMk/>
          <pc:sldMk cId="2950443775" sldId="306"/>
        </pc:sldMkLst>
        <pc:spChg chg="add mod">
          <ac:chgData name="Javier Pérez Carrasco" userId="9a05148e10ebe119" providerId="LiveId" clId="{4DFC9BD1-1FBE-43F7-9FD3-B8E4F82E3AA3}" dt="2022-01-23T18:43:13.413" v="842" actId="113"/>
          <ac:spMkLst>
            <pc:docMk/>
            <pc:sldMk cId="2950443775" sldId="306"/>
            <ac:spMk id="3" creationId="{6AB3E7C7-9141-4806-8A88-69C66318C603}"/>
          </ac:spMkLst>
        </pc:spChg>
      </pc:sldChg>
      <pc:sldChg chg="addSp modSp new mod">
        <pc:chgData name="Javier Pérez Carrasco" userId="9a05148e10ebe119" providerId="LiveId" clId="{4DFC9BD1-1FBE-43F7-9FD3-B8E4F82E3AA3}" dt="2022-01-23T18:43:16.346" v="843" actId="113"/>
        <pc:sldMkLst>
          <pc:docMk/>
          <pc:sldMk cId="3344228355" sldId="307"/>
        </pc:sldMkLst>
        <pc:spChg chg="add mod">
          <ac:chgData name="Javier Pérez Carrasco" userId="9a05148e10ebe119" providerId="LiveId" clId="{4DFC9BD1-1FBE-43F7-9FD3-B8E4F82E3AA3}" dt="2022-01-23T18:43:16.346" v="843" actId="113"/>
          <ac:spMkLst>
            <pc:docMk/>
            <pc:sldMk cId="3344228355" sldId="307"/>
            <ac:spMk id="3" creationId="{885F5AB1-7D0A-4577-8123-12420D9523BE}"/>
          </ac:spMkLst>
        </pc:spChg>
      </pc:sldChg>
      <pc:sldChg chg="addSp modSp new mod">
        <pc:chgData name="Javier Pérez Carrasco" userId="9a05148e10ebe119" providerId="LiveId" clId="{4DFC9BD1-1FBE-43F7-9FD3-B8E4F82E3AA3}" dt="2022-01-23T18:43:19.452" v="844" actId="113"/>
        <pc:sldMkLst>
          <pc:docMk/>
          <pc:sldMk cId="2476598906" sldId="308"/>
        </pc:sldMkLst>
        <pc:spChg chg="add mod">
          <ac:chgData name="Javier Pérez Carrasco" userId="9a05148e10ebe119" providerId="LiveId" clId="{4DFC9BD1-1FBE-43F7-9FD3-B8E4F82E3AA3}" dt="2022-01-23T18:43:19.452" v="844" actId="113"/>
          <ac:spMkLst>
            <pc:docMk/>
            <pc:sldMk cId="2476598906" sldId="308"/>
            <ac:spMk id="3" creationId="{B96C9B50-93C8-4F39-925B-70E1080446EB}"/>
          </ac:spMkLst>
        </pc:spChg>
      </pc:sldChg>
      <pc:sldChg chg="addSp modSp new mod">
        <pc:chgData name="Javier Pérez Carrasco" userId="9a05148e10ebe119" providerId="LiveId" clId="{4DFC9BD1-1FBE-43F7-9FD3-B8E4F82E3AA3}" dt="2022-01-23T18:43:22.635" v="845" actId="113"/>
        <pc:sldMkLst>
          <pc:docMk/>
          <pc:sldMk cId="2929204532" sldId="309"/>
        </pc:sldMkLst>
        <pc:spChg chg="add mod">
          <ac:chgData name="Javier Pérez Carrasco" userId="9a05148e10ebe119" providerId="LiveId" clId="{4DFC9BD1-1FBE-43F7-9FD3-B8E4F82E3AA3}" dt="2022-01-23T18:43:22.635" v="845" actId="113"/>
          <ac:spMkLst>
            <pc:docMk/>
            <pc:sldMk cId="2929204532" sldId="309"/>
            <ac:spMk id="3" creationId="{0A9D7E0E-E5F2-4169-BE76-7B890C873E53}"/>
          </ac:spMkLst>
        </pc:spChg>
      </pc:sldChg>
      <pc:sldChg chg="addSp modSp new mod">
        <pc:chgData name="Javier Pérez Carrasco" userId="9a05148e10ebe119" providerId="LiveId" clId="{4DFC9BD1-1FBE-43F7-9FD3-B8E4F82E3AA3}" dt="2022-01-23T18:43:31.774" v="847" actId="255"/>
        <pc:sldMkLst>
          <pc:docMk/>
          <pc:sldMk cId="3498722166" sldId="310"/>
        </pc:sldMkLst>
        <pc:spChg chg="add mod">
          <ac:chgData name="Javier Pérez Carrasco" userId="9a05148e10ebe119" providerId="LiveId" clId="{4DFC9BD1-1FBE-43F7-9FD3-B8E4F82E3AA3}" dt="2022-01-23T18:43:31.774" v="847" actId="255"/>
          <ac:spMkLst>
            <pc:docMk/>
            <pc:sldMk cId="3498722166" sldId="310"/>
            <ac:spMk id="3" creationId="{B426F787-E009-4ADB-BEB0-2EB471FE2E04}"/>
          </ac:spMkLst>
        </pc:spChg>
      </pc:sldChg>
      <pc:sldChg chg="addSp delSp modSp new mod setBg">
        <pc:chgData name="Javier Pérez Carrasco" userId="9a05148e10ebe119" providerId="LiveId" clId="{4DFC9BD1-1FBE-43F7-9FD3-B8E4F82E3AA3}" dt="2022-01-23T18:44:04.315" v="857" actId="1076"/>
        <pc:sldMkLst>
          <pc:docMk/>
          <pc:sldMk cId="4191591293" sldId="311"/>
        </pc:sldMkLst>
        <pc:spChg chg="add del">
          <ac:chgData name="Javier Pérez Carrasco" userId="9a05148e10ebe119" providerId="LiveId" clId="{4DFC9BD1-1FBE-43F7-9FD3-B8E4F82E3AA3}" dt="2022-01-19T19:08:55.027" v="264" actId="22"/>
          <ac:spMkLst>
            <pc:docMk/>
            <pc:sldMk cId="4191591293" sldId="311"/>
            <ac:spMk id="3" creationId="{E64A1D6F-2BC4-4AB7-9D63-EFEFB510C827}"/>
          </ac:spMkLst>
        </pc:spChg>
        <pc:spChg chg="add mod">
          <ac:chgData name="Javier Pérez Carrasco" userId="9a05148e10ebe119" providerId="LiveId" clId="{4DFC9BD1-1FBE-43F7-9FD3-B8E4F82E3AA3}" dt="2022-01-23T18:44:04.315" v="857" actId="1076"/>
          <ac:spMkLst>
            <pc:docMk/>
            <pc:sldMk cId="4191591293" sldId="311"/>
            <ac:spMk id="5" creationId="{982E1D8C-272C-4ADF-84DA-B2E8C75F1943}"/>
          </ac:spMkLst>
        </pc:spChg>
        <pc:spChg chg="add del">
          <ac:chgData name="Javier Pérez Carrasco" userId="9a05148e10ebe119" providerId="LiveId" clId="{4DFC9BD1-1FBE-43F7-9FD3-B8E4F82E3AA3}" dt="2022-01-23T18:43:57.102" v="851" actId="26606"/>
          <ac:spMkLst>
            <pc:docMk/>
            <pc:sldMk cId="4191591293" sldId="311"/>
            <ac:spMk id="22" creationId="{A65AC7D1-EAA9-48F5-B509-60A7F50BF703}"/>
          </ac:spMkLst>
        </pc:spChg>
        <pc:spChg chg="add del">
          <ac:chgData name="Javier Pérez Carrasco" userId="9a05148e10ebe119" providerId="LiveId" clId="{4DFC9BD1-1FBE-43F7-9FD3-B8E4F82E3AA3}" dt="2022-01-23T18:43:57.102" v="851" actId="26606"/>
          <ac:spMkLst>
            <pc:docMk/>
            <pc:sldMk cId="4191591293" sldId="311"/>
            <ac:spMk id="24" creationId="{D6320AF9-619A-4175-865B-5663E1AEF4C5}"/>
          </ac:spMkLst>
        </pc:spChg>
        <pc:spChg chg="add del">
          <ac:chgData name="Javier Pérez Carrasco" userId="9a05148e10ebe119" providerId="LiveId" clId="{4DFC9BD1-1FBE-43F7-9FD3-B8E4F82E3AA3}" dt="2022-01-23T18:43:57.102" v="851" actId="26606"/>
          <ac:spMkLst>
            <pc:docMk/>
            <pc:sldMk cId="4191591293" sldId="311"/>
            <ac:spMk id="30" creationId="{7E018740-5C2B-4A41-AC1A-7E68D1EC1954}"/>
          </ac:spMkLst>
        </pc:spChg>
        <pc:spChg chg="add del">
          <ac:chgData name="Javier Pérez Carrasco" userId="9a05148e10ebe119" providerId="LiveId" clId="{4DFC9BD1-1FBE-43F7-9FD3-B8E4F82E3AA3}" dt="2022-01-23T18:43:57.102" v="851" actId="26606"/>
          <ac:spMkLst>
            <pc:docMk/>
            <pc:sldMk cId="4191591293" sldId="311"/>
            <ac:spMk id="32" creationId="{166F75A4-C475-4941-8EE2-B80A06A2C1BB}"/>
          </ac:spMkLst>
        </pc:spChg>
        <pc:spChg chg="add del">
          <ac:chgData name="Javier Pérez Carrasco" userId="9a05148e10ebe119" providerId="LiveId" clId="{4DFC9BD1-1FBE-43F7-9FD3-B8E4F82E3AA3}" dt="2022-01-23T18:43:57.102" v="851" actId="26606"/>
          <ac:spMkLst>
            <pc:docMk/>
            <pc:sldMk cId="4191591293" sldId="311"/>
            <ac:spMk id="34" creationId="{A032553A-72E8-4B0D-8405-FF9771C9AF05}"/>
          </ac:spMkLst>
        </pc:spChg>
        <pc:spChg chg="add del">
          <ac:chgData name="Javier Pérez Carrasco" userId="9a05148e10ebe119" providerId="LiveId" clId="{4DFC9BD1-1FBE-43F7-9FD3-B8E4F82E3AA3}" dt="2022-01-23T18:43:57.102" v="851" actId="26606"/>
          <ac:spMkLst>
            <pc:docMk/>
            <pc:sldMk cId="4191591293" sldId="311"/>
            <ac:spMk id="36" creationId="{765800AC-C3B9-498E-87BC-29FAE4C76B21}"/>
          </ac:spMkLst>
        </pc:spChg>
        <pc:spChg chg="add del">
          <ac:chgData name="Javier Pérez Carrasco" userId="9a05148e10ebe119" providerId="LiveId" clId="{4DFC9BD1-1FBE-43F7-9FD3-B8E4F82E3AA3}" dt="2022-01-23T18:43:57.102" v="851" actId="26606"/>
          <ac:spMkLst>
            <pc:docMk/>
            <pc:sldMk cId="4191591293" sldId="311"/>
            <ac:spMk id="38" creationId="{1F9D6ACB-2FF4-49F9-978A-E0D5327FC635}"/>
          </ac:spMkLst>
        </pc:spChg>
        <pc:spChg chg="add del">
          <ac:chgData name="Javier Pérez Carrasco" userId="9a05148e10ebe119" providerId="LiveId" clId="{4DFC9BD1-1FBE-43F7-9FD3-B8E4F82E3AA3}" dt="2022-01-23T18:43:57.102" v="851" actId="26606"/>
          <ac:spMkLst>
            <pc:docMk/>
            <pc:sldMk cId="4191591293" sldId="311"/>
            <ac:spMk id="40" creationId="{142BFA2A-77A0-4F60-A32A-685681C84889}"/>
          </ac:spMkLst>
        </pc:spChg>
        <pc:spChg chg="add del">
          <ac:chgData name="Javier Pérez Carrasco" userId="9a05148e10ebe119" providerId="LiveId" clId="{4DFC9BD1-1FBE-43F7-9FD3-B8E4F82E3AA3}" dt="2022-01-23T18:44:01.956" v="855" actId="26606"/>
          <ac:spMkLst>
            <pc:docMk/>
            <pc:sldMk cId="4191591293" sldId="311"/>
            <ac:spMk id="46" creationId="{E80B86A7-A1EC-475B-9166-88902B033A38}"/>
          </ac:spMkLst>
        </pc:spChg>
        <pc:spChg chg="add del">
          <ac:chgData name="Javier Pérez Carrasco" userId="9a05148e10ebe119" providerId="LiveId" clId="{4DFC9BD1-1FBE-43F7-9FD3-B8E4F82E3AA3}" dt="2022-01-23T18:44:01.956" v="855" actId="26606"/>
          <ac:spMkLst>
            <pc:docMk/>
            <pc:sldMk cId="4191591293" sldId="311"/>
            <ac:spMk id="47" creationId="{C2C29CB1-9F74-4879-A6AF-AEA67B6F1F4D}"/>
          </ac:spMkLst>
        </pc:spChg>
        <pc:spChg chg="add del">
          <ac:chgData name="Javier Pérez Carrasco" userId="9a05148e10ebe119" providerId="LiveId" clId="{4DFC9BD1-1FBE-43F7-9FD3-B8E4F82E3AA3}" dt="2022-01-23T18:44:01.956" v="855" actId="26606"/>
          <ac:spMkLst>
            <pc:docMk/>
            <pc:sldMk cId="4191591293" sldId="311"/>
            <ac:spMk id="48" creationId="{7E2C7115-5336-410C-AD71-0F0952A2E5A7}"/>
          </ac:spMkLst>
        </pc:spChg>
        <pc:grpChg chg="add del">
          <ac:chgData name="Javier Pérez Carrasco" userId="9a05148e10ebe119" providerId="LiveId" clId="{4DFC9BD1-1FBE-43F7-9FD3-B8E4F82E3AA3}" dt="2022-01-23T18:43:57.102" v="851" actId="26606"/>
          <ac:grpSpMkLst>
            <pc:docMk/>
            <pc:sldMk cId="4191591293" sldId="311"/>
            <ac:grpSpMk id="10" creationId="{FFA844EB-B4EF-4B2F-95CF-9E5C16B5B4BB}"/>
          </ac:grpSpMkLst>
        </pc:grpChg>
        <pc:grpChg chg="add del">
          <ac:chgData name="Javier Pérez Carrasco" userId="9a05148e10ebe119" providerId="LiveId" clId="{4DFC9BD1-1FBE-43F7-9FD3-B8E4F82E3AA3}" dt="2022-01-23T18:43:58.977" v="853" actId="26606"/>
          <ac:grpSpMkLst>
            <pc:docMk/>
            <pc:sldMk cId="4191591293" sldId="311"/>
            <ac:grpSpMk id="42" creationId="{FFA844EB-B4EF-4B2F-95CF-9E5C16B5B4BB}"/>
          </ac:grpSpMkLst>
        </pc:grpChg>
        <pc:grpChg chg="add del">
          <ac:chgData name="Javier Pérez Carrasco" userId="9a05148e10ebe119" providerId="LiveId" clId="{4DFC9BD1-1FBE-43F7-9FD3-B8E4F82E3AA3}" dt="2022-01-23T18:44:01.956" v="855" actId="26606"/>
          <ac:grpSpMkLst>
            <pc:docMk/>
            <pc:sldMk cId="4191591293" sldId="311"/>
            <ac:grpSpMk id="45" creationId="{FFA844EB-B4EF-4B2F-95CF-9E5C16B5B4BB}"/>
          </ac:grpSpMkLst>
        </pc:grpChg>
        <pc:cxnChg chg="add del">
          <ac:chgData name="Javier Pérez Carrasco" userId="9a05148e10ebe119" providerId="LiveId" clId="{4DFC9BD1-1FBE-43F7-9FD3-B8E4F82E3AA3}" dt="2022-01-23T18:43:57.102" v="851" actId="26606"/>
          <ac:cxnSpMkLst>
            <pc:docMk/>
            <pc:sldMk cId="4191591293" sldId="311"/>
            <ac:cxnSpMk id="26" creationId="{063B6EC6-D752-4EE7-908B-F8F19E8C7FEA}"/>
          </ac:cxnSpMkLst>
        </pc:cxnChg>
        <pc:cxnChg chg="add del">
          <ac:chgData name="Javier Pérez Carrasco" userId="9a05148e10ebe119" providerId="LiveId" clId="{4DFC9BD1-1FBE-43F7-9FD3-B8E4F82E3AA3}" dt="2022-01-23T18:43:57.102" v="851" actId="26606"/>
          <ac:cxnSpMkLst>
            <pc:docMk/>
            <pc:sldMk cId="4191591293" sldId="311"/>
            <ac:cxnSpMk id="28" creationId="{EFECD4E8-AD3E-4228-82A2-9461958EA94D}"/>
          </ac:cxnSpMkLst>
        </pc:cxnChg>
        <pc:cxnChg chg="add del">
          <ac:chgData name="Javier Pérez Carrasco" userId="9a05148e10ebe119" providerId="LiveId" clId="{4DFC9BD1-1FBE-43F7-9FD3-B8E4F82E3AA3}" dt="2022-01-23T18:43:58.977" v="853" actId="26606"/>
          <ac:cxnSpMkLst>
            <pc:docMk/>
            <pc:sldMk cId="4191591293" sldId="311"/>
            <ac:cxnSpMk id="43" creationId="{0B5F7E3B-C5F1-40E0-A491-558BAFBC1127}"/>
          </ac:cxnSpMkLst>
        </pc:cxnChg>
      </pc:sldChg>
      <pc:sldChg chg="addSp modSp new mod">
        <pc:chgData name="Javier Pérez Carrasco" userId="9a05148e10ebe119" providerId="LiveId" clId="{4DFC9BD1-1FBE-43F7-9FD3-B8E4F82E3AA3}" dt="2022-01-23T18:17:14.343" v="618" actId="6549"/>
        <pc:sldMkLst>
          <pc:docMk/>
          <pc:sldMk cId="1684547269" sldId="312"/>
        </pc:sldMkLst>
        <pc:spChg chg="add mod">
          <ac:chgData name="Javier Pérez Carrasco" userId="9a05148e10ebe119" providerId="LiveId" clId="{4DFC9BD1-1FBE-43F7-9FD3-B8E4F82E3AA3}" dt="2022-01-23T18:17:14.343" v="618" actId="6549"/>
          <ac:spMkLst>
            <pc:docMk/>
            <pc:sldMk cId="1684547269" sldId="312"/>
            <ac:spMk id="3" creationId="{C2F87307-A80A-4A5B-AABA-10732318405C}"/>
          </ac:spMkLst>
        </pc:spChg>
      </pc:sldChg>
    </pc:docChg>
  </pc:docChgLst>
  <pc:docChgLst>
    <pc:chgData userId="9a05148e10ebe119" providerId="LiveId" clId="{23902C4C-4D1D-4FAD-B752-FB0AEECC3C9E}"/>
    <pc:docChg chg="custSel modSld">
      <pc:chgData name="" userId="9a05148e10ebe119" providerId="LiveId" clId="{23902C4C-4D1D-4FAD-B752-FB0AEECC3C9E}" dt="2022-03-26T19:41:58.960" v="179" actId="14100"/>
      <pc:docMkLst>
        <pc:docMk/>
      </pc:docMkLst>
      <pc:sldChg chg="modSp">
        <pc:chgData name="" userId="9a05148e10ebe119" providerId="LiveId" clId="{23902C4C-4D1D-4FAD-B752-FB0AEECC3C9E}" dt="2022-03-26T19:35:59.556" v="38" actId="120"/>
        <pc:sldMkLst>
          <pc:docMk/>
          <pc:sldMk cId="877476859" sldId="269"/>
        </pc:sldMkLst>
        <pc:spChg chg="mod">
          <ac:chgData name="" userId="9a05148e10ebe119" providerId="LiveId" clId="{23902C4C-4D1D-4FAD-B752-FB0AEECC3C9E}" dt="2022-03-26T19:35:59.556" v="38" actId="120"/>
          <ac:spMkLst>
            <pc:docMk/>
            <pc:sldMk cId="877476859" sldId="269"/>
            <ac:spMk id="3" creationId="{7C04E3D9-083E-46E9-9904-5A59FE6712D0}"/>
          </ac:spMkLst>
        </pc:spChg>
      </pc:sldChg>
      <pc:sldChg chg="addSp modSp">
        <pc:chgData name="" userId="9a05148e10ebe119" providerId="LiveId" clId="{23902C4C-4D1D-4FAD-B752-FB0AEECC3C9E}" dt="2022-03-26T19:30:19.821" v="7" actId="207"/>
        <pc:sldMkLst>
          <pc:docMk/>
          <pc:sldMk cId="3289008610" sldId="272"/>
        </pc:sldMkLst>
        <pc:spChg chg="mod">
          <ac:chgData name="" userId="9a05148e10ebe119" providerId="LiveId" clId="{23902C4C-4D1D-4FAD-B752-FB0AEECC3C9E}" dt="2022-03-26T19:30:19.821" v="7" actId="207"/>
          <ac:spMkLst>
            <pc:docMk/>
            <pc:sldMk cId="3289008610" sldId="272"/>
            <ac:spMk id="3" creationId="{7C04E3D9-083E-46E9-9904-5A59FE6712D0}"/>
          </ac:spMkLst>
        </pc:spChg>
        <pc:picChg chg="add mod">
          <ac:chgData name="" userId="9a05148e10ebe119" providerId="LiveId" clId="{23902C4C-4D1D-4FAD-B752-FB0AEECC3C9E}" dt="2022-03-26T19:29:56.215" v="5" actId="14100"/>
          <ac:picMkLst>
            <pc:docMk/>
            <pc:sldMk cId="3289008610" sldId="272"/>
            <ac:picMk id="4" creationId="{E2ACAF71-E264-4F86-BB4D-FF737A43E4BB}"/>
          </ac:picMkLst>
        </pc:picChg>
      </pc:sldChg>
      <pc:sldChg chg="addSp modSp">
        <pc:chgData name="" userId="9a05148e10ebe119" providerId="LiveId" clId="{23902C4C-4D1D-4FAD-B752-FB0AEECC3C9E}" dt="2022-03-26T19:33:20.717" v="17" actId="14100"/>
        <pc:sldMkLst>
          <pc:docMk/>
          <pc:sldMk cId="4110398127" sldId="273"/>
        </pc:sldMkLst>
        <pc:spChg chg="mod">
          <ac:chgData name="" userId="9a05148e10ebe119" providerId="LiveId" clId="{23902C4C-4D1D-4FAD-B752-FB0AEECC3C9E}" dt="2022-03-26T19:33:09.922" v="15" actId="1076"/>
          <ac:spMkLst>
            <pc:docMk/>
            <pc:sldMk cId="4110398127" sldId="273"/>
            <ac:spMk id="3" creationId="{7C04E3D9-083E-46E9-9904-5A59FE6712D0}"/>
          </ac:spMkLst>
        </pc:spChg>
        <pc:picChg chg="add mod">
          <ac:chgData name="" userId="9a05148e10ebe119" providerId="LiveId" clId="{23902C4C-4D1D-4FAD-B752-FB0AEECC3C9E}" dt="2022-03-26T19:33:20.717" v="17" actId="14100"/>
          <ac:picMkLst>
            <pc:docMk/>
            <pc:sldMk cId="4110398127" sldId="273"/>
            <ac:picMk id="4" creationId="{DAC7611E-5AB3-4F0E-87A3-3641061B7861}"/>
          </ac:picMkLst>
        </pc:picChg>
      </pc:sldChg>
      <pc:sldChg chg="addSp modSp">
        <pc:chgData name="" userId="9a05148e10ebe119" providerId="LiveId" clId="{23902C4C-4D1D-4FAD-B752-FB0AEECC3C9E}" dt="2022-03-26T19:35:02.188" v="20" actId="1076"/>
        <pc:sldMkLst>
          <pc:docMk/>
          <pc:sldMk cId="272662141" sldId="287"/>
        </pc:sldMkLst>
        <pc:spChg chg="mod">
          <ac:chgData name="" userId="9a05148e10ebe119" providerId="LiveId" clId="{23902C4C-4D1D-4FAD-B752-FB0AEECC3C9E}" dt="2022-03-26T19:35:02.188" v="20" actId="1076"/>
          <ac:spMkLst>
            <pc:docMk/>
            <pc:sldMk cId="272662141" sldId="287"/>
            <ac:spMk id="3" creationId="{7C04E3D9-083E-46E9-9904-5A59FE6712D0}"/>
          </ac:spMkLst>
        </pc:spChg>
        <pc:picChg chg="add mod">
          <ac:chgData name="" userId="9a05148e10ebe119" providerId="LiveId" clId="{23902C4C-4D1D-4FAD-B752-FB0AEECC3C9E}" dt="2022-03-26T19:34:54.955" v="19" actId="1076"/>
          <ac:picMkLst>
            <pc:docMk/>
            <pc:sldMk cId="272662141" sldId="287"/>
            <ac:picMk id="4" creationId="{C34916E1-D66C-4F47-AE7E-681B186B5ECB}"/>
          </ac:picMkLst>
        </pc:picChg>
      </pc:sldChg>
      <pc:sldChg chg="modSp">
        <pc:chgData name="" userId="9a05148e10ebe119" providerId="LiveId" clId="{23902C4C-4D1D-4FAD-B752-FB0AEECC3C9E}" dt="2022-03-26T19:31:08.422" v="10" actId="27636"/>
        <pc:sldMkLst>
          <pc:docMk/>
          <pc:sldMk cId="2205983540" sldId="288"/>
        </pc:sldMkLst>
        <pc:spChg chg="mod">
          <ac:chgData name="" userId="9a05148e10ebe119" providerId="LiveId" clId="{23902C4C-4D1D-4FAD-B752-FB0AEECC3C9E}" dt="2022-03-26T19:31:08.422" v="10" actId="27636"/>
          <ac:spMkLst>
            <pc:docMk/>
            <pc:sldMk cId="2205983540" sldId="288"/>
            <ac:spMk id="3" creationId="{7C04E3D9-083E-46E9-9904-5A59FE6712D0}"/>
          </ac:spMkLst>
        </pc:spChg>
      </pc:sldChg>
      <pc:sldChg chg="modSp">
        <pc:chgData name="" userId="9a05148e10ebe119" providerId="LiveId" clId="{23902C4C-4D1D-4FAD-B752-FB0AEECC3C9E}" dt="2022-03-26T19:35:36.686" v="36" actId="123"/>
        <pc:sldMkLst>
          <pc:docMk/>
          <pc:sldMk cId="3836768005" sldId="301"/>
        </pc:sldMkLst>
        <pc:spChg chg="mod">
          <ac:chgData name="" userId="9a05148e10ebe119" providerId="LiveId" clId="{23902C4C-4D1D-4FAD-B752-FB0AEECC3C9E}" dt="2022-03-26T19:35:36.686" v="36" actId="123"/>
          <ac:spMkLst>
            <pc:docMk/>
            <pc:sldMk cId="3836768005" sldId="301"/>
            <ac:spMk id="3" creationId="{9004BC3E-5621-413D-A5D0-1B3B1B363088}"/>
          </ac:spMkLst>
        </pc:spChg>
      </pc:sldChg>
      <pc:sldChg chg="addSp modSp">
        <pc:chgData name="" userId="9a05148e10ebe119" providerId="LiveId" clId="{23902C4C-4D1D-4FAD-B752-FB0AEECC3C9E}" dt="2022-03-26T19:39:14.855" v="76" actId="20577"/>
        <pc:sldMkLst>
          <pc:docMk/>
          <pc:sldMk cId="1474167973" sldId="302"/>
        </pc:sldMkLst>
        <pc:spChg chg="mod">
          <ac:chgData name="" userId="9a05148e10ebe119" providerId="LiveId" clId="{23902C4C-4D1D-4FAD-B752-FB0AEECC3C9E}" dt="2022-03-26T19:39:14.855" v="76" actId="20577"/>
          <ac:spMkLst>
            <pc:docMk/>
            <pc:sldMk cId="1474167973" sldId="302"/>
            <ac:spMk id="3" creationId="{FF185899-5DD2-41DE-A4C1-9EB949B76CF4}"/>
          </ac:spMkLst>
        </pc:spChg>
        <pc:picChg chg="add mod">
          <ac:chgData name="" userId="9a05148e10ebe119" providerId="LiveId" clId="{23902C4C-4D1D-4FAD-B752-FB0AEECC3C9E}" dt="2022-03-26T19:38:27.632" v="48" actId="14100"/>
          <ac:picMkLst>
            <pc:docMk/>
            <pc:sldMk cId="1474167973" sldId="302"/>
            <ac:picMk id="2" creationId="{304F97C6-8CA6-4876-96D8-40146335E098}"/>
          </ac:picMkLst>
        </pc:picChg>
      </pc:sldChg>
      <pc:sldChg chg="modSp">
        <pc:chgData name="" userId="9a05148e10ebe119" providerId="LiveId" clId="{23902C4C-4D1D-4FAD-B752-FB0AEECC3C9E}" dt="2022-03-26T19:39:37.005" v="77" actId="14100"/>
        <pc:sldMkLst>
          <pc:docMk/>
          <pc:sldMk cId="128214135" sldId="303"/>
        </pc:sldMkLst>
        <pc:spChg chg="mod">
          <ac:chgData name="" userId="9a05148e10ebe119" providerId="LiveId" clId="{23902C4C-4D1D-4FAD-B752-FB0AEECC3C9E}" dt="2022-03-26T19:39:37.005" v="77" actId="14100"/>
          <ac:spMkLst>
            <pc:docMk/>
            <pc:sldMk cId="128214135" sldId="303"/>
            <ac:spMk id="3" creationId="{BFEC8EFD-7C7E-4023-AB38-A52362108985}"/>
          </ac:spMkLst>
        </pc:spChg>
      </pc:sldChg>
      <pc:sldChg chg="modSp">
        <pc:chgData name="" userId="9a05148e10ebe119" providerId="LiveId" clId="{23902C4C-4D1D-4FAD-B752-FB0AEECC3C9E}" dt="2022-03-26T19:39:44.142" v="78" actId="14100"/>
        <pc:sldMkLst>
          <pc:docMk/>
          <pc:sldMk cId="3055947721" sldId="304"/>
        </pc:sldMkLst>
        <pc:spChg chg="mod">
          <ac:chgData name="" userId="9a05148e10ebe119" providerId="LiveId" clId="{23902C4C-4D1D-4FAD-B752-FB0AEECC3C9E}" dt="2022-03-26T19:39:44.142" v="78" actId="14100"/>
          <ac:spMkLst>
            <pc:docMk/>
            <pc:sldMk cId="3055947721" sldId="304"/>
            <ac:spMk id="3" creationId="{5B89996A-E22C-4BCD-BB46-74E58BFB3D06}"/>
          </ac:spMkLst>
        </pc:spChg>
      </pc:sldChg>
      <pc:sldChg chg="modSp">
        <pc:chgData name="" userId="9a05148e10ebe119" providerId="LiveId" clId="{23902C4C-4D1D-4FAD-B752-FB0AEECC3C9E}" dt="2022-03-26T19:39:51.624" v="79" actId="14100"/>
        <pc:sldMkLst>
          <pc:docMk/>
          <pc:sldMk cId="527824858" sldId="305"/>
        </pc:sldMkLst>
        <pc:spChg chg="mod">
          <ac:chgData name="" userId="9a05148e10ebe119" providerId="LiveId" clId="{23902C4C-4D1D-4FAD-B752-FB0AEECC3C9E}" dt="2022-03-26T19:39:51.624" v="79" actId="14100"/>
          <ac:spMkLst>
            <pc:docMk/>
            <pc:sldMk cId="527824858" sldId="305"/>
            <ac:spMk id="7" creationId="{0FBC1E68-E6D7-4D93-A7A3-CECB9A7B9147}"/>
          </ac:spMkLst>
        </pc:spChg>
      </pc:sldChg>
      <pc:sldChg chg="modSp">
        <pc:chgData name="" userId="9a05148e10ebe119" providerId="LiveId" clId="{23902C4C-4D1D-4FAD-B752-FB0AEECC3C9E}" dt="2022-03-26T19:40:03.298" v="80" actId="14100"/>
        <pc:sldMkLst>
          <pc:docMk/>
          <pc:sldMk cId="2950443775" sldId="306"/>
        </pc:sldMkLst>
        <pc:spChg chg="mod">
          <ac:chgData name="" userId="9a05148e10ebe119" providerId="LiveId" clId="{23902C4C-4D1D-4FAD-B752-FB0AEECC3C9E}" dt="2022-03-26T19:40:03.298" v="80" actId="14100"/>
          <ac:spMkLst>
            <pc:docMk/>
            <pc:sldMk cId="2950443775" sldId="306"/>
            <ac:spMk id="3" creationId="{6AB3E7C7-9141-4806-8A88-69C66318C603}"/>
          </ac:spMkLst>
        </pc:spChg>
      </pc:sldChg>
      <pc:sldChg chg="modSp">
        <pc:chgData name="" userId="9a05148e10ebe119" providerId="LiveId" clId="{23902C4C-4D1D-4FAD-B752-FB0AEECC3C9E}" dt="2022-03-26T19:40:19.991" v="81" actId="14100"/>
        <pc:sldMkLst>
          <pc:docMk/>
          <pc:sldMk cId="3344228355" sldId="307"/>
        </pc:sldMkLst>
        <pc:spChg chg="mod">
          <ac:chgData name="" userId="9a05148e10ebe119" providerId="LiveId" clId="{23902C4C-4D1D-4FAD-B752-FB0AEECC3C9E}" dt="2022-03-26T19:40:19.991" v="81" actId="14100"/>
          <ac:spMkLst>
            <pc:docMk/>
            <pc:sldMk cId="3344228355" sldId="307"/>
            <ac:spMk id="3" creationId="{885F5AB1-7D0A-4577-8123-12420D9523BE}"/>
          </ac:spMkLst>
        </pc:spChg>
      </pc:sldChg>
      <pc:sldChg chg="modSp">
        <pc:chgData name="" userId="9a05148e10ebe119" providerId="LiveId" clId="{23902C4C-4D1D-4FAD-B752-FB0AEECC3C9E}" dt="2022-03-26T19:40:29.215" v="82" actId="14100"/>
        <pc:sldMkLst>
          <pc:docMk/>
          <pc:sldMk cId="2476598906" sldId="308"/>
        </pc:sldMkLst>
        <pc:spChg chg="mod">
          <ac:chgData name="" userId="9a05148e10ebe119" providerId="LiveId" clId="{23902C4C-4D1D-4FAD-B752-FB0AEECC3C9E}" dt="2022-03-26T19:40:29.215" v="82" actId="14100"/>
          <ac:spMkLst>
            <pc:docMk/>
            <pc:sldMk cId="2476598906" sldId="308"/>
            <ac:spMk id="3" creationId="{B96C9B50-93C8-4F39-925B-70E1080446EB}"/>
          </ac:spMkLst>
        </pc:spChg>
      </pc:sldChg>
      <pc:sldChg chg="modSp">
        <pc:chgData name="" userId="9a05148e10ebe119" providerId="LiveId" clId="{23902C4C-4D1D-4FAD-B752-FB0AEECC3C9E}" dt="2022-03-26T19:41:12.265" v="133" actId="20577"/>
        <pc:sldMkLst>
          <pc:docMk/>
          <pc:sldMk cId="2929204532" sldId="309"/>
        </pc:sldMkLst>
        <pc:spChg chg="mod">
          <ac:chgData name="" userId="9a05148e10ebe119" providerId="LiveId" clId="{23902C4C-4D1D-4FAD-B752-FB0AEECC3C9E}" dt="2022-03-26T19:41:12.265" v="133" actId="20577"/>
          <ac:spMkLst>
            <pc:docMk/>
            <pc:sldMk cId="2929204532" sldId="309"/>
            <ac:spMk id="3" creationId="{0A9D7E0E-E5F2-4169-BE76-7B890C873E53}"/>
          </ac:spMkLst>
        </pc:spChg>
      </pc:sldChg>
      <pc:sldChg chg="modSp">
        <pc:chgData name="" userId="9a05148e10ebe119" providerId="LiveId" clId="{23902C4C-4D1D-4FAD-B752-FB0AEECC3C9E}" dt="2022-03-26T19:41:41.189" v="177" actId="20577"/>
        <pc:sldMkLst>
          <pc:docMk/>
          <pc:sldMk cId="3498722166" sldId="310"/>
        </pc:sldMkLst>
        <pc:spChg chg="mod">
          <ac:chgData name="" userId="9a05148e10ebe119" providerId="LiveId" clId="{23902C4C-4D1D-4FAD-B752-FB0AEECC3C9E}" dt="2022-03-26T19:41:41.189" v="177" actId="20577"/>
          <ac:spMkLst>
            <pc:docMk/>
            <pc:sldMk cId="3498722166" sldId="310"/>
            <ac:spMk id="3" creationId="{B426F787-E009-4ADB-BEB0-2EB471FE2E04}"/>
          </ac:spMkLst>
        </pc:spChg>
      </pc:sldChg>
      <pc:sldChg chg="modSp">
        <pc:chgData name="" userId="9a05148e10ebe119" providerId="LiveId" clId="{23902C4C-4D1D-4FAD-B752-FB0AEECC3C9E}" dt="2022-03-26T19:41:58.960" v="179" actId="14100"/>
        <pc:sldMkLst>
          <pc:docMk/>
          <pc:sldMk cId="4191591293" sldId="311"/>
        </pc:sldMkLst>
        <pc:spChg chg="mod">
          <ac:chgData name="" userId="9a05148e10ebe119" providerId="LiveId" clId="{23902C4C-4D1D-4FAD-B752-FB0AEECC3C9E}" dt="2022-03-26T19:41:58.960" v="179" actId="14100"/>
          <ac:spMkLst>
            <pc:docMk/>
            <pc:sldMk cId="4191591293" sldId="311"/>
            <ac:spMk id="5" creationId="{982E1D8C-272C-4ADF-84DA-B2E8C75F1943}"/>
          </ac:spMkLst>
        </pc:spChg>
      </pc:sldChg>
    </pc:docChg>
  </pc:docChgLst>
  <pc:docChgLst>
    <pc:chgData name="Javier Pérez Carrasco" userId="9a05148e10ebe119" providerId="LiveId" clId="{43984C2E-EF45-48F7-9F0B-088CD02D94D9}"/>
    <pc:docChg chg="undo custSel modSld">
      <pc:chgData name="Javier Pérez Carrasco" userId="9a05148e10ebe119" providerId="LiveId" clId="{43984C2E-EF45-48F7-9F0B-088CD02D94D9}" dt="2022-06-13T11:41:24.217" v="141" actId="2710"/>
      <pc:docMkLst>
        <pc:docMk/>
      </pc:docMkLst>
      <pc:sldChg chg="addSp delSp modSp mod">
        <pc:chgData name="Javier Pérez Carrasco" userId="9a05148e10ebe119" providerId="LiveId" clId="{43984C2E-EF45-48F7-9F0B-088CD02D94D9}" dt="2022-06-13T11:41:15.273" v="140" actId="1076"/>
        <pc:sldMkLst>
          <pc:docMk/>
          <pc:sldMk cId="3420462156" sldId="256"/>
        </pc:sldMkLst>
        <pc:spChg chg="mod">
          <ac:chgData name="Javier Pérez Carrasco" userId="9a05148e10ebe119" providerId="LiveId" clId="{43984C2E-EF45-48F7-9F0B-088CD02D94D9}" dt="2022-06-13T11:37:46.517" v="134" actId="255"/>
          <ac:spMkLst>
            <pc:docMk/>
            <pc:sldMk cId="3420462156" sldId="256"/>
            <ac:spMk id="2" creationId="{CF7C1646-DF37-4011-B78C-4487D6ADB7DA}"/>
          </ac:spMkLst>
        </pc:spChg>
        <pc:spChg chg="mod">
          <ac:chgData name="Javier Pérez Carrasco" userId="9a05148e10ebe119" providerId="LiveId" clId="{43984C2E-EF45-48F7-9F0B-088CD02D94D9}" dt="2022-06-13T11:28:46.473" v="34" actId="6549"/>
          <ac:spMkLst>
            <pc:docMk/>
            <pc:sldMk cId="3420462156" sldId="256"/>
            <ac:spMk id="3" creationId="{7C04E3D9-083E-46E9-9904-5A59FE6712D0}"/>
          </ac:spMkLst>
        </pc:spChg>
        <pc:picChg chg="add del mod">
          <ac:chgData name="Javier Pérez Carrasco" userId="9a05148e10ebe119" providerId="LiveId" clId="{43984C2E-EF45-48F7-9F0B-088CD02D94D9}" dt="2022-06-13T11:40:53.774" v="136" actId="478"/>
          <ac:picMkLst>
            <pc:docMk/>
            <pc:sldMk cId="3420462156" sldId="256"/>
            <ac:picMk id="4" creationId="{EFEE3F35-6B82-4678-A58E-25F29DFBDAA8}"/>
          </ac:picMkLst>
        </pc:picChg>
        <pc:picChg chg="del">
          <ac:chgData name="Javier Pérez Carrasco" userId="9a05148e10ebe119" providerId="LiveId" clId="{43984C2E-EF45-48F7-9F0B-088CD02D94D9}" dt="2022-06-13T11:27:47.089" v="0" actId="478"/>
          <ac:picMkLst>
            <pc:docMk/>
            <pc:sldMk cId="3420462156" sldId="256"/>
            <ac:picMk id="5" creationId="{EF4038F9-6039-45C1-9D03-77DB251BF7EB}"/>
          </ac:picMkLst>
        </pc:picChg>
        <pc:picChg chg="add mod">
          <ac:chgData name="Javier Pérez Carrasco" userId="9a05148e10ebe119" providerId="LiveId" clId="{43984C2E-EF45-48F7-9F0B-088CD02D94D9}" dt="2022-06-13T11:41:15.273" v="140" actId="1076"/>
          <ac:picMkLst>
            <pc:docMk/>
            <pc:sldMk cId="3420462156" sldId="256"/>
            <ac:picMk id="1026" creationId="{74621F0E-8B49-3B21-26DD-7061DE012414}"/>
          </ac:picMkLst>
        </pc:picChg>
      </pc:sldChg>
      <pc:sldChg chg="modSp mod">
        <pc:chgData name="Javier Pérez Carrasco" userId="9a05148e10ebe119" providerId="LiveId" clId="{43984C2E-EF45-48F7-9F0B-088CD02D94D9}" dt="2022-06-13T11:34:19.810" v="104" actId="120"/>
        <pc:sldMkLst>
          <pc:docMk/>
          <pc:sldMk cId="877476859" sldId="269"/>
        </pc:sldMkLst>
        <pc:spChg chg="mod">
          <ac:chgData name="Javier Pérez Carrasco" userId="9a05148e10ebe119" providerId="LiveId" clId="{43984C2E-EF45-48F7-9F0B-088CD02D94D9}" dt="2022-06-13T11:34:19.810" v="104" actId="120"/>
          <ac:spMkLst>
            <pc:docMk/>
            <pc:sldMk cId="877476859" sldId="269"/>
            <ac:spMk id="3" creationId="{7C04E3D9-083E-46E9-9904-5A59FE6712D0}"/>
          </ac:spMkLst>
        </pc:spChg>
      </pc:sldChg>
      <pc:sldChg chg="modSp mod">
        <pc:chgData name="Javier Pérez Carrasco" userId="9a05148e10ebe119" providerId="LiveId" clId="{43984C2E-EF45-48F7-9F0B-088CD02D94D9}" dt="2022-06-13T11:30:59.953" v="72" actId="207"/>
        <pc:sldMkLst>
          <pc:docMk/>
          <pc:sldMk cId="3289008610" sldId="272"/>
        </pc:sldMkLst>
        <pc:spChg chg="mod">
          <ac:chgData name="Javier Pérez Carrasco" userId="9a05148e10ebe119" providerId="LiveId" clId="{43984C2E-EF45-48F7-9F0B-088CD02D94D9}" dt="2022-06-13T11:30:59.953" v="72" actId="207"/>
          <ac:spMkLst>
            <pc:docMk/>
            <pc:sldMk cId="3289008610" sldId="272"/>
            <ac:spMk id="3" creationId="{7C04E3D9-083E-46E9-9904-5A59FE6712D0}"/>
          </ac:spMkLst>
        </pc:spChg>
      </pc:sldChg>
      <pc:sldChg chg="modSp mod">
        <pc:chgData name="Javier Pérez Carrasco" userId="9a05148e10ebe119" providerId="LiveId" clId="{43984C2E-EF45-48F7-9F0B-088CD02D94D9}" dt="2022-06-13T11:32:36.502" v="92" actId="27636"/>
        <pc:sldMkLst>
          <pc:docMk/>
          <pc:sldMk cId="1777911450" sldId="274"/>
        </pc:sldMkLst>
        <pc:spChg chg="mod">
          <ac:chgData name="Javier Pérez Carrasco" userId="9a05148e10ebe119" providerId="LiveId" clId="{43984C2E-EF45-48F7-9F0B-088CD02D94D9}" dt="2022-06-13T11:32:36.502" v="92" actId="27636"/>
          <ac:spMkLst>
            <pc:docMk/>
            <pc:sldMk cId="1777911450" sldId="274"/>
            <ac:spMk id="3" creationId="{7C04E3D9-083E-46E9-9904-5A59FE6712D0}"/>
          </ac:spMkLst>
        </pc:spChg>
      </pc:sldChg>
      <pc:sldChg chg="delSp modSp mod">
        <pc:chgData name="Javier Pérez Carrasco" userId="9a05148e10ebe119" providerId="LiveId" clId="{43984C2E-EF45-48F7-9F0B-088CD02D94D9}" dt="2022-06-13T11:33:02.859" v="95" actId="123"/>
        <pc:sldMkLst>
          <pc:docMk/>
          <pc:sldMk cId="2000391009" sldId="275"/>
        </pc:sldMkLst>
        <pc:spChg chg="del mod">
          <ac:chgData name="Javier Pérez Carrasco" userId="9a05148e10ebe119" providerId="LiveId" clId="{43984C2E-EF45-48F7-9F0B-088CD02D94D9}" dt="2022-06-13T11:32:57.487" v="94" actId="478"/>
          <ac:spMkLst>
            <pc:docMk/>
            <pc:sldMk cId="2000391009" sldId="275"/>
            <ac:spMk id="2" creationId="{CF7C1646-DF37-4011-B78C-4487D6ADB7DA}"/>
          </ac:spMkLst>
        </pc:spChg>
        <pc:spChg chg="mod">
          <ac:chgData name="Javier Pérez Carrasco" userId="9a05148e10ebe119" providerId="LiveId" clId="{43984C2E-EF45-48F7-9F0B-088CD02D94D9}" dt="2022-06-13T11:33:02.859" v="95" actId="123"/>
          <ac:spMkLst>
            <pc:docMk/>
            <pc:sldMk cId="2000391009" sldId="275"/>
            <ac:spMk id="3" creationId="{7C04E3D9-083E-46E9-9904-5A59FE6712D0}"/>
          </ac:spMkLst>
        </pc:spChg>
      </pc:sldChg>
      <pc:sldChg chg="modSp mod">
        <pc:chgData name="Javier Pérez Carrasco" userId="9a05148e10ebe119" providerId="LiveId" clId="{43984C2E-EF45-48F7-9F0B-088CD02D94D9}" dt="2022-06-13T11:30:45.723" v="71" actId="14100"/>
        <pc:sldMkLst>
          <pc:docMk/>
          <pc:sldMk cId="3225380371" sldId="276"/>
        </pc:sldMkLst>
        <pc:spChg chg="mod">
          <ac:chgData name="Javier Pérez Carrasco" userId="9a05148e10ebe119" providerId="LiveId" clId="{43984C2E-EF45-48F7-9F0B-088CD02D94D9}" dt="2022-06-13T11:30:45.723" v="71" actId="14100"/>
          <ac:spMkLst>
            <pc:docMk/>
            <pc:sldMk cId="3225380371" sldId="276"/>
            <ac:spMk id="3" creationId="{7C04E3D9-083E-46E9-9904-5A59FE6712D0}"/>
          </ac:spMkLst>
        </pc:spChg>
      </pc:sldChg>
      <pc:sldChg chg="modSp mod">
        <pc:chgData name="Javier Pérez Carrasco" userId="9a05148e10ebe119" providerId="LiveId" clId="{43984C2E-EF45-48F7-9F0B-088CD02D94D9}" dt="2022-06-13T11:34:34.069" v="110" actId="27636"/>
        <pc:sldMkLst>
          <pc:docMk/>
          <pc:sldMk cId="2158159320" sldId="281"/>
        </pc:sldMkLst>
        <pc:spChg chg="mod">
          <ac:chgData name="Javier Pérez Carrasco" userId="9a05148e10ebe119" providerId="LiveId" clId="{43984C2E-EF45-48F7-9F0B-088CD02D94D9}" dt="2022-06-13T11:34:34.069" v="110" actId="27636"/>
          <ac:spMkLst>
            <pc:docMk/>
            <pc:sldMk cId="2158159320" sldId="281"/>
            <ac:spMk id="3" creationId="{7C04E3D9-083E-46E9-9904-5A59FE6712D0}"/>
          </ac:spMkLst>
        </pc:spChg>
      </pc:sldChg>
      <pc:sldChg chg="modSp mod">
        <pc:chgData name="Javier Pérez Carrasco" userId="9a05148e10ebe119" providerId="LiveId" clId="{43984C2E-EF45-48F7-9F0B-088CD02D94D9}" dt="2022-06-13T11:31:22.740" v="74" actId="27636"/>
        <pc:sldMkLst>
          <pc:docMk/>
          <pc:sldMk cId="2070820401" sldId="282"/>
        </pc:sldMkLst>
        <pc:spChg chg="mod">
          <ac:chgData name="Javier Pérez Carrasco" userId="9a05148e10ebe119" providerId="LiveId" clId="{43984C2E-EF45-48F7-9F0B-088CD02D94D9}" dt="2022-06-13T11:31:22.740" v="74" actId="27636"/>
          <ac:spMkLst>
            <pc:docMk/>
            <pc:sldMk cId="2070820401" sldId="282"/>
            <ac:spMk id="3" creationId="{7C04E3D9-083E-46E9-9904-5A59FE6712D0}"/>
          </ac:spMkLst>
        </pc:spChg>
      </pc:sldChg>
      <pc:sldChg chg="modSp mod">
        <pc:chgData name="Javier Pérez Carrasco" userId="9a05148e10ebe119" providerId="LiveId" clId="{43984C2E-EF45-48F7-9F0B-088CD02D94D9}" dt="2022-06-13T11:31:42.240" v="78" actId="27636"/>
        <pc:sldMkLst>
          <pc:docMk/>
          <pc:sldMk cId="3586710384" sldId="285"/>
        </pc:sldMkLst>
        <pc:spChg chg="mod">
          <ac:chgData name="Javier Pérez Carrasco" userId="9a05148e10ebe119" providerId="LiveId" clId="{43984C2E-EF45-48F7-9F0B-088CD02D94D9}" dt="2022-06-13T11:31:42.240" v="78" actId="27636"/>
          <ac:spMkLst>
            <pc:docMk/>
            <pc:sldMk cId="3586710384" sldId="285"/>
            <ac:spMk id="3" creationId="{7C04E3D9-083E-46E9-9904-5A59FE6712D0}"/>
          </ac:spMkLst>
        </pc:spChg>
      </pc:sldChg>
      <pc:sldChg chg="modSp mod">
        <pc:chgData name="Javier Pérez Carrasco" userId="9a05148e10ebe119" providerId="LiveId" clId="{43984C2E-EF45-48F7-9F0B-088CD02D94D9}" dt="2022-06-13T11:33:34.547" v="97" actId="20577"/>
        <pc:sldMkLst>
          <pc:docMk/>
          <pc:sldMk cId="272662141" sldId="287"/>
        </pc:sldMkLst>
        <pc:spChg chg="mod">
          <ac:chgData name="Javier Pérez Carrasco" userId="9a05148e10ebe119" providerId="LiveId" clId="{43984C2E-EF45-48F7-9F0B-088CD02D94D9}" dt="2022-06-13T11:33:34.547" v="97" actId="20577"/>
          <ac:spMkLst>
            <pc:docMk/>
            <pc:sldMk cId="272662141" sldId="287"/>
            <ac:spMk id="3" creationId="{7C04E3D9-083E-46E9-9904-5A59FE6712D0}"/>
          </ac:spMkLst>
        </pc:spChg>
      </pc:sldChg>
      <pc:sldChg chg="modSp mod">
        <pc:chgData name="Javier Pérez Carrasco" userId="9a05148e10ebe119" providerId="LiveId" clId="{43984C2E-EF45-48F7-9F0B-088CD02D94D9}" dt="2022-06-13T11:32:22.133" v="87" actId="27636"/>
        <pc:sldMkLst>
          <pc:docMk/>
          <pc:sldMk cId="2205983540" sldId="288"/>
        </pc:sldMkLst>
        <pc:spChg chg="mod">
          <ac:chgData name="Javier Pérez Carrasco" userId="9a05148e10ebe119" providerId="LiveId" clId="{43984C2E-EF45-48F7-9F0B-088CD02D94D9}" dt="2022-06-13T11:32:22.133" v="87" actId="27636"/>
          <ac:spMkLst>
            <pc:docMk/>
            <pc:sldMk cId="2205983540" sldId="288"/>
            <ac:spMk id="3" creationId="{7C04E3D9-083E-46E9-9904-5A59FE6712D0}"/>
          </ac:spMkLst>
        </pc:spChg>
      </pc:sldChg>
      <pc:sldChg chg="modSp mod">
        <pc:chgData name="Javier Pérez Carrasco" userId="9a05148e10ebe119" providerId="LiveId" clId="{43984C2E-EF45-48F7-9F0B-088CD02D94D9}" dt="2022-06-13T11:32:09.882" v="83" actId="1076"/>
        <pc:sldMkLst>
          <pc:docMk/>
          <pc:sldMk cId="1436020152" sldId="291"/>
        </pc:sldMkLst>
        <pc:spChg chg="mod">
          <ac:chgData name="Javier Pérez Carrasco" userId="9a05148e10ebe119" providerId="LiveId" clId="{43984C2E-EF45-48F7-9F0B-088CD02D94D9}" dt="2022-06-13T11:32:09.882" v="83" actId="1076"/>
          <ac:spMkLst>
            <pc:docMk/>
            <pc:sldMk cId="1436020152" sldId="291"/>
            <ac:spMk id="3" creationId="{7C04E3D9-083E-46E9-9904-5A59FE6712D0}"/>
          </ac:spMkLst>
        </pc:spChg>
      </pc:sldChg>
      <pc:sldChg chg="modSp mod">
        <pc:chgData name="Javier Pérez Carrasco" userId="9a05148e10ebe119" providerId="LiveId" clId="{43984C2E-EF45-48F7-9F0B-088CD02D94D9}" dt="2022-06-13T11:30:30.757" v="69" actId="255"/>
        <pc:sldMkLst>
          <pc:docMk/>
          <pc:sldMk cId="270310861" sldId="294"/>
        </pc:sldMkLst>
        <pc:spChg chg="mod">
          <ac:chgData name="Javier Pérez Carrasco" userId="9a05148e10ebe119" providerId="LiveId" clId="{43984C2E-EF45-48F7-9F0B-088CD02D94D9}" dt="2022-06-13T11:30:30.757" v="69" actId="255"/>
          <ac:spMkLst>
            <pc:docMk/>
            <pc:sldMk cId="270310861" sldId="294"/>
            <ac:spMk id="3" creationId="{7C04E3D9-083E-46E9-9904-5A59FE6712D0}"/>
          </ac:spMkLst>
        </pc:spChg>
      </pc:sldChg>
      <pc:sldChg chg="modSp mod">
        <pc:chgData name="Javier Pérez Carrasco" userId="9a05148e10ebe119" providerId="LiveId" clId="{43984C2E-EF45-48F7-9F0B-088CD02D94D9}" dt="2022-06-13T11:41:24.217" v="141" actId="2710"/>
        <pc:sldMkLst>
          <pc:docMk/>
          <pc:sldMk cId="326646197" sldId="299"/>
        </pc:sldMkLst>
        <pc:spChg chg="mod">
          <ac:chgData name="Javier Pérez Carrasco" userId="9a05148e10ebe119" providerId="LiveId" clId="{43984C2E-EF45-48F7-9F0B-088CD02D94D9}" dt="2022-06-13T11:41:24.217" v="141" actId="2710"/>
          <ac:spMkLst>
            <pc:docMk/>
            <pc:sldMk cId="326646197" sldId="299"/>
            <ac:spMk id="3" creationId="{7C04E3D9-083E-46E9-9904-5A59FE6712D0}"/>
          </ac:spMkLst>
        </pc:spChg>
      </pc:sldChg>
      <pc:sldChg chg="modSp mod">
        <pc:chgData name="Javier Pérez Carrasco" userId="9a05148e10ebe119" providerId="LiveId" clId="{43984C2E-EF45-48F7-9F0B-088CD02D94D9}" dt="2022-06-13T11:35:14.244" v="114" actId="1076"/>
        <pc:sldMkLst>
          <pc:docMk/>
          <pc:sldMk cId="3055947721" sldId="304"/>
        </pc:sldMkLst>
        <pc:spChg chg="mod">
          <ac:chgData name="Javier Pérez Carrasco" userId="9a05148e10ebe119" providerId="LiveId" clId="{43984C2E-EF45-48F7-9F0B-088CD02D94D9}" dt="2022-06-13T11:35:14.244" v="114" actId="1076"/>
          <ac:spMkLst>
            <pc:docMk/>
            <pc:sldMk cId="3055947721" sldId="304"/>
            <ac:spMk id="3" creationId="{5B89996A-E22C-4BCD-BB46-74E58BFB3D06}"/>
          </ac:spMkLst>
        </pc:spChg>
      </pc:sldChg>
      <pc:sldChg chg="modSp mod">
        <pc:chgData name="Javier Pérez Carrasco" userId="9a05148e10ebe119" providerId="LiveId" clId="{43984C2E-EF45-48F7-9F0B-088CD02D94D9}" dt="2022-06-13T11:35:32.918" v="118" actId="14100"/>
        <pc:sldMkLst>
          <pc:docMk/>
          <pc:sldMk cId="527824858" sldId="305"/>
        </pc:sldMkLst>
        <pc:spChg chg="mod">
          <ac:chgData name="Javier Pérez Carrasco" userId="9a05148e10ebe119" providerId="LiveId" clId="{43984C2E-EF45-48F7-9F0B-088CD02D94D9}" dt="2022-06-13T11:35:32.918" v="118" actId="14100"/>
          <ac:spMkLst>
            <pc:docMk/>
            <pc:sldMk cId="527824858" sldId="305"/>
            <ac:spMk id="7" creationId="{0FBC1E68-E6D7-4D93-A7A3-CECB9A7B9147}"/>
          </ac:spMkLst>
        </pc:spChg>
      </pc:sldChg>
      <pc:sldChg chg="modSp mod">
        <pc:chgData name="Javier Pérez Carrasco" userId="9a05148e10ebe119" providerId="LiveId" clId="{43984C2E-EF45-48F7-9F0B-088CD02D94D9}" dt="2022-06-13T11:35:56.817" v="122" actId="123"/>
        <pc:sldMkLst>
          <pc:docMk/>
          <pc:sldMk cId="3344228355" sldId="307"/>
        </pc:sldMkLst>
        <pc:spChg chg="mod">
          <ac:chgData name="Javier Pérez Carrasco" userId="9a05148e10ebe119" providerId="LiveId" clId="{43984C2E-EF45-48F7-9F0B-088CD02D94D9}" dt="2022-06-13T11:35:56.817" v="122" actId="123"/>
          <ac:spMkLst>
            <pc:docMk/>
            <pc:sldMk cId="3344228355" sldId="307"/>
            <ac:spMk id="3" creationId="{885F5AB1-7D0A-4577-8123-12420D9523BE}"/>
          </ac:spMkLst>
        </pc:spChg>
      </pc:sldChg>
      <pc:sldChg chg="modSp mod">
        <pc:chgData name="Javier Pérez Carrasco" userId="9a05148e10ebe119" providerId="LiveId" clId="{43984C2E-EF45-48F7-9F0B-088CD02D94D9}" dt="2022-06-13T11:36:19.828" v="126" actId="255"/>
        <pc:sldMkLst>
          <pc:docMk/>
          <pc:sldMk cId="2476598906" sldId="308"/>
        </pc:sldMkLst>
        <pc:spChg chg="mod">
          <ac:chgData name="Javier Pérez Carrasco" userId="9a05148e10ebe119" providerId="LiveId" clId="{43984C2E-EF45-48F7-9F0B-088CD02D94D9}" dt="2022-06-13T11:36:19.828" v="126" actId="255"/>
          <ac:spMkLst>
            <pc:docMk/>
            <pc:sldMk cId="2476598906" sldId="308"/>
            <ac:spMk id="3" creationId="{B96C9B50-93C8-4F39-925B-70E1080446EB}"/>
          </ac:spMkLst>
        </pc:spChg>
      </pc:sldChg>
      <pc:sldChg chg="modSp mod">
        <pc:chgData name="Javier Pérez Carrasco" userId="9a05148e10ebe119" providerId="LiveId" clId="{43984C2E-EF45-48F7-9F0B-088CD02D94D9}" dt="2022-06-13T11:36:41.817" v="129" actId="1076"/>
        <pc:sldMkLst>
          <pc:docMk/>
          <pc:sldMk cId="2929204532" sldId="309"/>
        </pc:sldMkLst>
        <pc:spChg chg="mod">
          <ac:chgData name="Javier Pérez Carrasco" userId="9a05148e10ebe119" providerId="LiveId" clId="{43984C2E-EF45-48F7-9F0B-088CD02D94D9}" dt="2022-06-13T11:36:41.817" v="129" actId="1076"/>
          <ac:spMkLst>
            <pc:docMk/>
            <pc:sldMk cId="2929204532" sldId="309"/>
            <ac:spMk id="3" creationId="{0A9D7E0E-E5F2-4169-BE76-7B890C873E53}"/>
          </ac:spMkLst>
        </pc:spChg>
      </pc:sldChg>
      <pc:sldChg chg="modSp mod">
        <pc:chgData name="Javier Pérez Carrasco" userId="9a05148e10ebe119" providerId="LiveId" clId="{43984C2E-EF45-48F7-9F0B-088CD02D94D9}" dt="2022-06-13T11:37:01.265" v="132" actId="20577"/>
        <pc:sldMkLst>
          <pc:docMk/>
          <pc:sldMk cId="3498722166" sldId="310"/>
        </pc:sldMkLst>
        <pc:spChg chg="mod">
          <ac:chgData name="Javier Pérez Carrasco" userId="9a05148e10ebe119" providerId="LiveId" clId="{43984C2E-EF45-48F7-9F0B-088CD02D94D9}" dt="2022-06-13T11:37:01.265" v="132" actId="20577"/>
          <ac:spMkLst>
            <pc:docMk/>
            <pc:sldMk cId="3498722166" sldId="310"/>
            <ac:spMk id="3" creationId="{B426F787-E009-4ADB-BEB0-2EB471FE2E04}"/>
          </ac:spMkLst>
        </pc:spChg>
      </pc:sldChg>
      <pc:sldChg chg="modSp mod">
        <pc:chgData name="Javier Pérez Carrasco" userId="9a05148e10ebe119" providerId="LiveId" clId="{43984C2E-EF45-48F7-9F0B-088CD02D94D9}" dt="2022-06-13T11:37:24.002" v="133" actId="313"/>
        <pc:sldMkLst>
          <pc:docMk/>
          <pc:sldMk cId="1684547269" sldId="312"/>
        </pc:sldMkLst>
        <pc:spChg chg="mod">
          <ac:chgData name="Javier Pérez Carrasco" userId="9a05148e10ebe119" providerId="LiveId" clId="{43984C2E-EF45-48F7-9F0B-088CD02D94D9}" dt="2022-06-13T11:37:24.002" v="133" actId="313"/>
          <ac:spMkLst>
            <pc:docMk/>
            <pc:sldMk cId="1684547269" sldId="312"/>
            <ac:spMk id="3" creationId="{C2F87307-A80A-4A5B-AABA-10732318405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268628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10041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199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1609474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63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336998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345102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69681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270587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CFDBD5-A6F6-4D73-B922-7EF2FFDCFA76}" type="datetimeFigureOut">
              <a:rPr lang="es-ES" smtClean="0"/>
              <a:t>13/06/2022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75699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CFDBD5-A6F6-4D73-B922-7EF2FFDCFA76}" type="datetimeFigureOut">
              <a:rPr lang="es-ES" smtClean="0"/>
              <a:t>13/06/2022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182864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CFDBD5-A6F6-4D73-B922-7EF2FFDCFA76}" type="datetimeFigureOut">
              <a:rPr lang="es-ES" smtClean="0"/>
              <a:t>13/06/2022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268297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CFDBD5-A6F6-4D73-B922-7EF2FFDCFA76}" type="datetimeFigureOut">
              <a:rPr lang="es-ES" smtClean="0"/>
              <a:t>13/06/2022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192109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FDBD5-A6F6-4D73-B922-7EF2FFDCFA76}" type="datetimeFigureOut">
              <a:rPr lang="es-ES" smtClean="0"/>
              <a:t>13/06/2022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164888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CFDBD5-A6F6-4D73-B922-7EF2FFDCFA76}" type="datetimeFigureOut">
              <a:rPr lang="es-ES" smtClean="0"/>
              <a:t>13/06/2022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197930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CFDBD5-A6F6-4D73-B922-7EF2FFDCFA76}" type="datetimeFigureOut">
              <a:rPr lang="es-ES" smtClean="0"/>
              <a:t>13/06/2022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1339379-7CD0-4C17-A2C4-D220B21AC3EE}" type="slidenum">
              <a:rPr lang="es-ES" smtClean="0"/>
              <a:t>‹Nº›</a:t>
            </a:fld>
            <a:endParaRPr lang="es-ES"/>
          </a:p>
        </p:txBody>
      </p:sp>
    </p:spTree>
    <p:extLst>
      <p:ext uri="{BB962C8B-B14F-4D97-AF65-F5344CB8AC3E}">
        <p14:creationId xmlns:p14="http://schemas.microsoft.com/office/powerpoint/2010/main" val="409857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CFDBD5-A6F6-4D73-B922-7EF2FFDCFA76}" type="datetimeFigureOut">
              <a:rPr lang="es-ES" smtClean="0"/>
              <a:t>13/06/2022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339379-7CD0-4C17-A2C4-D220B21AC3EE}" type="slidenum">
              <a:rPr lang="es-ES" smtClean="0"/>
              <a:t>‹Nº›</a:t>
            </a:fld>
            <a:endParaRPr lang="es-ES"/>
          </a:p>
        </p:txBody>
      </p:sp>
    </p:spTree>
    <p:extLst>
      <p:ext uri="{BB962C8B-B14F-4D97-AF65-F5344CB8AC3E}">
        <p14:creationId xmlns:p14="http://schemas.microsoft.com/office/powerpoint/2010/main" val="1364356135"/>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pPr algn="ctr"/>
            <a:r>
              <a:rPr lang="es-ES" sz="6600" b="1" dirty="0">
                <a:solidFill>
                  <a:srgbClr val="FFC000"/>
                </a:solidFill>
                <a:latin typeface="Times New Roman" panose="02020603050405020304" pitchFamily="18" charset="0"/>
                <a:cs typeface="Times New Roman" panose="02020603050405020304" pitchFamily="18" charset="0"/>
              </a:rPr>
              <a:t>vigilancia</a:t>
            </a:r>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2405575"/>
            <a:ext cx="7766936" cy="2742157"/>
          </a:xfrm>
        </p:spPr>
        <p:txBody>
          <a:bodyPr/>
          <a:lstStyle/>
          <a:p>
            <a:pPr algn="dist"/>
            <a:r>
              <a:rPr lang="es-ES" b="1" dirty="0">
                <a:solidFill>
                  <a:schemeClr val="bg1"/>
                </a:solidFill>
              </a:rPr>
              <a:t>IES LAMAS DE ABADE</a:t>
            </a:r>
          </a:p>
        </p:txBody>
      </p:sp>
      <p:pic>
        <p:nvPicPr>
          <p:cNvPr id="1026" name="Picture 2" descr="Ojo de la providencia - Wikipedia, la enciclopedia libre">
            <a:extLst>
              <a:ext uri="{FF2B5EF4-FFF2-40B4-BE49-F238E27FC236}">
                <a16:creationId xmlns:a16="http://schemas.microsoft.com/office/drawing/2014/main" id="{74621F0E-8B49-3B21-26DD-7061DE01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430" y="1957175"/>
            <a:ext cx="6844453" cy="407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868557"/>
            <a:ext cx="7766936" cy="3997671"/>
          </a:xfrm>
        </p:spPr>
        <p:txBody>
          <a:bodyPr>
            <a:normAutofit/>
          </a:bodyPr>
          <a:lstStyle/>
          <a:p>
            <a:pPr algn="just">
              <a:lnSpc>
                <a:spcPct val="150000"/>
              </a:lnSpc>
              <a:spcAft>
                <a:spcPts val="800"/>
              </a:spcAft>
            </a:pPr>
            <a:r>
              <a:rPr lang="es-ES" sz="3200" b="1" dirty="0">
                <a:ea typeface="Yu Mincho" panose="02020400000000000000" pitchFamily="18" charset="-128"/>
                <a:cs typeface="Times New Roman" panose="02020603050405020304" pitchFamily="18" charset="0"/>
              </a:rPr>
              <a:t>Según Amnistía Internacional la NSA capturó, en un mes, </a:t>
            </a:r>
            <a:r>
              <a:rPr lang="es-ES" sz="3200" b="1" dirty="0">
                <a:solidFill>
                  <a:srgbClr val="FFFF00"/>
                </a:solidFill>
                <a:ea typeface="Yu Mincho" panose="02020400000000000000" pitchFamily="18" charset="-128"/>
                <a:cs typeface="Times New Roman" panose="02020603050405020304" pitchFamily="18" charset="0"/>
              </a:rPr>
              <a:t>42.000. millones de registros de internet </a:t>
            </a:r>
            <a:r>
              <a:rPr lang="es-ES" sz="3200" b="1" dirty="0">
                <a:ea typeface="Yu Mincho" panose="02020400000000000000" pitchFamily="18" charset="-128"/>
                <a:cs typeface="Times New Roman" panose="02020603050405020304" pitchFamily="18" charset="0"/>
              </a:rPr>
              <a:t>–historiales de navegación, búsquedas, correos electrónicos y chats online-</a:t>
            </a:r>
            <a:endParaRPr lang="es-ES" sz="3200" dirty="0">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220598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856935"/>
            <a:ext cx="7766936" cy="3446585"/>
          </a:xfrm>
        </p:spPr>
        <p:txBody>
          <a:bodyPr>
            <a:normAutofit fontScale="92500" lnSpcReduction="20000"/>
          </a:bodyPr>
          <a:lstStyle/>
          <a:p>
            <a:pPr marR="71755" algn="just">
              <a:lnSpc>
                <a:spcPct val="160000"/>
              </a:lnSpc>
              <a:spcAft>
                <a:spcPts val="800"/>
              </a:spcAft>
            </a:pPr>
            <a:r>
              <a:rPr lang="es-ES" sz="3200" b="1" dirty="0">
                <a:ea typeface="Yu Mincho" panose="02020400000000000000" pitchFamily="18" charset="-128"/>
                <a:cs typeface="Times New Roman" panose="02020603050405020304" pitchFamily="18" charset="0"/>
              </a:rPr>
              <a:t>El programa Android de Google -que registra y guarda toda la actividad del usuario, incluyendo la que borra inmediatamente- está presente </a:t>
            </a:r>
            <a:r>
              <a:rPr lang="es-ES" sz="3200" b="1" dirty="0">
                <a:solidFill>
                  <a:srgbClr val="FFFF00"/>
                </a:solidFill>
                <a:ea typeface="Yu Mincho" panose="02020400000000000000" pitchFamily="18" charset="-128"/>
                <a:cs typeface="Times New Roman" panose="02020603050405020304" pitchFamily="18" charset="0"/>
              </a:rPr>
              <a:t>en el 75% de los móviles del planeta</a:t>
            </a:r>
            <a:endParaRPr lang="es-ES" sz="3200" dirty="0">
              <a:solidFill>
                <a:srgbClr val="FFFF00"/>
              </a:solidFill>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177791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AC7611E-5AB3-4F0E-87A3-3641061B7861}"/>
              </a:ext>
            </a:extLst>
          </p:cNvPr>
          <p:cNvPicPr>
            <a:picLocks noChangeAspect="1"/>
          </p:cNvPicPr>
          <p:nvPr/>
        </p:nvPicPr>
        <p:blipFill>
          <a:blip r:embed="rId2"/>
          <a:stretch>
            <a:fillRect/>
          </a:stretch>
        </p:blipFill>
        <p:spPr>
          <a:xfrm>
            <a:off x="2917997" y="316664"/>
            <a:ext cx="4280453" cy="2742157"/>
          </a:xfrm>
          <a:prstGeom prst="rect">
            <a:avLst/>
          </a:prstGeom>
        </p:spPr>
      </p:pic>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626337" y="3429000"/>
            <a:ext cx="7766936" cy="2742157"/>
          </a:xfrm>
        </p:spPr>
        <p:txBody>
          <a:bodyPr>
            <a:normAutofit fontScale="92500"/>
          </a:bodyPr>
          <a:lstStyle/>
          <a:p>
            <a:pPr algn="just">
              <a:lnSpc>
                <a:spcPct val="107000"/>
              </a:lnSpc>
              <a:spcAft>
                <a:spcPts val="600"/>
              </a:spcAft>
            </a:pPr>
            <a:r>
              <a:rPr lang="es-ES" sz="3600" b="1" dirty="0">
                <a:ea typeface="Times New Roman" panose="02020603050405020304" pitchFamily="18" charset="0"/>
                <a:cs typeface="Times New Roman" panose="02020603050405020304" pitchFamily="18" charset="0"/>
              </a:rPr>
              <a:t>En el año 2010 Eric Schmidt dijo: “… sabemos dónde estás, y sabemos más o menos </a:t>
            </a:r>
            <a:r>
              <a:rPr lang="es-ES" sz="3600" b="1" dirty="0">
                <a:solidFill>
                  <a:srgbClr val="FFFF00"/>
                </a:solidFill>
                <a:ea typeface="Times New Roman" panose="02020603050405020304" pitchFamily="18" charset="0"/>
                <a:cs typeface="Times New Roman" panose="02020603050405020304" pitchFamily="18" charset="0"/>
              </a:rPr>
              <a:t>lo que estás pensando</a:t>
            </a:r>
            <a:r>
              <a:rPr lang="es-ES" sz="3600" b="1" dirty="0">
                <a:ea typeface="Times New Roman" panose="02020603050405020304" pitchFamily="18" charset="0"/>
                <a:cs typeface="Times New Roman" panose="02020603050405020304" pitchFamily="18" charset="0"/>
              </a:rPr>
              <a:t>”. Eric era entonces presidente de Google</a:t>
            </a:r>
            <a:endParaRPr lang="es-ES" sz="3600" dirty="0">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411039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411551" y="1139293"/>
            <a:ext cx="7862452" cy="3459989"/>
          </a:xfrm>
        </p:spPr>
        <p:txBody>
          <a:bodyPr>
            <a:noAutofit/>
          </a:bodyPr>
          <a:lstStyle/>
          <a:p>
            <a:pPr algn="just"/>
            <a:r>
              <a:rPr lang="es-ES" sz="2800" dirty="0"/>
              <a:t>Quizás pienses que la información registrada en la red no se puede almacenar porque es demasiada. Craso error. La solución es la computación cuántica, patrimonio de China. El </a:t>
            </a:r>
            <a:r>
              <a:rPr lang="es-ES" sz="2800" dirty="0" err="1"/>
              <a:t>Jiuzhang</a:t>
            </a:r>
            <a:r>
              <a:rPr lang="es-ES" sz="2800" dirty="0"/>
              <a:t> 2, una computadora que funciona con fotones, es capaz de calcular en un milisegundo tareas que el ordenador convencional más rápido del mundo tardaría unos </a:t>
            </a:r>
            <a:r>
              <a:rPr lang="es-ES" sz="2800" dirty="0">
                <a:solidFill>
                  <a:srgbClr val="FFFF00"/>
                </a:solidFill>
              </a:rPr>
              <a:t>30 billones de años </a:t>
            </a:r>
            <a:r>
              <a:rPr lang="es-ES" sz="2800" dirty="0"/>
              <a:t>en realizar</a:t>
            </a:r>
          </a:p>
        </p:txBody>
      </p:sp>
    </p:spTree>
    <p:extLst>
      <p:ext uri="{BB962C8B-B14F-4D97-AF65-F5344CB8AC3E}">
        <p14:creationId xmlns:p14="http://schemas.microsoft.com/office/powerpoint/2010/main" val="200039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34916E1-D66C-4F47-AE7E-681B186B5ECB}"/>
              </a:ext>
            </a:extLst>
          </p:cNvPr>
          <p:cNvPicPr>
            <a:picLocks noChangeAspect="1"/>
          </p:cNvPicPr>
          <p:nvPr/>
        </p:nvPicPr>
        <p:blipFill>
          <a:blip r:embed="rId2"/>
          <a:stretch>
            <a:fillRect/>
          </a:stretch>
        </p:blipFill>
        <p:spPr>
          <a:xfrm>
            <a:off x="3122750" y="183252"/>
            <a:ext cx="4276725" cy="2409825"/>
          </a:xfrm>
          <a:prstGeom prst="rect">
            <a:avLst/>
          </a:prstGeom>
        </p:spPr>
      </p:pic>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2996320"/>
            <a:ext cx="7766936" cy="2742157"/>
          </a:xfrm>
        </p:spPr>
        <p:txBody>
          <a:bodyPr>
            <a:normAutofit lnSpcReduction="10000"/>
          </a:bodyPr>
          <a:lstStyle/>
          <a:p>
            <a:pPr algn="just">
              <a:lnSpc>
                <a:spcPct val="107000"/>
              </a:lnSpc>
              <a:spcAft>
                <a:spcPts val="800"/>
              </a:spcAft>
            </a:pPr>
            <a:r>
              <a:rPr lang="es-ES" sz="2800" b="1" dirty="0">
                <a:ea typeface="Yu Mincho" panose="02020400000000000000" pitchFamily="18" charset="-128"/>
                <a:cs typeface="Times New Roman" panose="02020603050405020304" pitchFamily="18" charset="0"/>
              </a:rPr>
              <a:t>¿A quién sancionó la universidad de Harvard por violar la seguridad de los servidores, vulnerar la propiedad intelectual de la institución y la privacidad de sus alumnos? A </a:t>
            </a:r>
            <a:r>
              <a:rPr lang="es-ES" sz="2800" b="1" dirty="0">
                <a:ea typeface="Yu Mincho" panose="02020400000000000000" pitchFamily="18" charset="-128"/>
              </a:rPr>
              <a:t>Marck Zuckerberg, el mismo que dijo: “</a:t>
            </a:r>
            <a:r>
              <a:rPr lang="es-ES" sz="2800" b="1" dirty="0">
                <a:solidFill>
                  <a:srgbClr val="FFFF00"/>
                </a:solidFill>
                <a:ea typeface="Yu Mincho" panose="02020400000000000000" pitchFamily="18" charset="-128"/>
              </a:rPr>
              <a:t>la era de la privacidad se ha acabado</a:t>
            </a:r>
            <a:r>
              <a:rPr lang="es-ES" sz="2800" b="1" dirty="0">
                <a:ea typeface="Yu Mincho" panose="02020400000000000000" pitchFamily="18" charset="-128"/>
              </a:rPr>
              <a:t>”</a:t>
            </a:r>
            <a:r>
              <a:rPr lang="es-ES" sz="2800" baseline="30000" dirty="0">
                <a:ea typeface="Yu Mincho" panose="02020400000000000000" pitchFamily="18" charset="-128"/>
              </a:rPr>
              <a:t> </a:t>
            </a:r>
            <a:endParaRPr lang="es-ES" sz="2800" dirty="0">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27266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2405575"/>
            <a:ext cx="7766936" cy="2742157"/>
          </a:xfrm>
        </p:spPr>
        <p:txBody>
          <a:bodyPr>
            <a:noAutofit/>
          </a:bodyPr>
          <a:lstStyle/>
          <a:p>
            <a:pPr algn="just">
              <a:lnSpc>
                <a:spcPct val="107000"/>
              </a:lnSpc>
              <a:spcAft>
                <a:spcPts val="600"/>
              </a:spcAft>
            </a:pPr>
            <a:r>
              <a:rPr lang="es-ES" sz="2800" b="1" dirty="0">
                <a:ea typeface="Yu Mincho" panose="02020400000000000000" pitchFamily="18" charset="-128"/>
                <a:cs typeface="Times New Roman" panose="02020603050405020304" pitchFamily="18" charset="0"/>
              </a:rPr>
              <a:t>El perfil digital de Google permite saber: nuestro estado físico y mental, perfil psicológico, rasgos de personalidad, inclinaciones políticas, ideológicas y religiosas, aficiones y deportes, adicciones, hobbies, preferencias sexuales… todo ello </a:t>
            </a:r>
            <a:r>
              <a:rPr lang="es-ES" sz="2800" b="1" dirty="0">
                <a:solidFill>
                  <a:srgbClr val="FFFF00"/>
                </a:solidFill>
                <a:ea typeface="Yu Mincho" panose="02020400000000000000" pitchFamily="18" charset="-128"/>
                <a:cs typeface="Times New Roman" panose="02020603050405020304" pitchFamily="18" charset="0"/>
              </a:rPr>
              <a:t>con un 90% de exactitud</a:t>
            </a:r>
            <a:endParaRPr lang="es-ES" sz="2800" dirty="0">
              <a:solidFill>
                <a:srgbClr val="FFFF00"/>
              </a:solidFill>
            </a:endParaRPr>
          </a:p>
        </p:txBody>
      </p:sp>
    </p:spTree>
    <p:extLst>
      <p:ext uri="{BB962C8B-B14F-4D97-AF65-F5344CB8AC3E}">
        <p14:creationId xmlns:p14="http://schemas.microsoft.com/office/powerpoint/2010/main" val="16840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E7A85-83E5-49E0-8482-21C43C49A78C}"/>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9004BC3E-5621-413D-A5D0-1B3B1B363088}"/>
              </a:ext>
            </a:extLst>
          </p:cNvPr>
          <p:cNvSpPr>
            <a:spLocks noGrp="1"/>
          </p:cNvSpPr>
          <p:nvPr>
            <p:ph idx="1"/>
          </p:nvPr>
        </p:nvSpPr>
        <p:spPr/>
        <p:txBody>
          <a:bodyPr>
            <a:normAutofit/>
          </a:bodyPr>
          <a:lstStyle/>
          <a:p>
            <a:pPr algn="just"/>
            <a:r>
              <a:rPr lang="es-ES" sz="4000" b="1" dirty="0"/>
              <a:t>En el año 2018 el número de países que utilizaba programas de reconocimiento facial como sistema de vigilancia era de 74. </a:t>
            </a:r>
            <a:r>
              <a:rPr lang="es-ES" sz="4000" b="1" dirty="0">
                <a:solidFill>
                  <a:srgbClr val="FFFF00"/>
                </a:solidFill>
              </a:rPr>
              <a:t>En 2020, 109</a:t>
            </a:r>
            <a:r>
              <a:rPr lang="es-ES" sz="4000" b="1" dirty="0"/>
              <a:t>. España entre ellos</a:t>
            </a:r>
          </a:p>
        </p:txBody>
      </p:sp>
    </p:spTree>
    <p:extLst>
      <p:ext uri="{BB962C8B-B14F-4D97-AF65-F5344CB8AC3E}">
        <p14:creationId xmlns:p14="http://schemas.microsoft.com/office/powerpoint/2010/main" val="383676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687743"/>
            <a:ext cx="7766936" cy="3756454"/>
          </a:xfrm>
        </p:spPr>
        <p:txBody>
          <a:bodyPr>
            <a:normAutofit fontScale="92500"/>
          </a:bodyPr>
          <a:lstStyle/>
          <a:p>
            <a:pPr algn="l">
              <a:lnSpc>
                <a:spcPct val="160000"/>
              </a:lnSpc>
            </a:pPr>
            <a:r>
              <a:rPr lang="es-ES" sz="4400" b="1" dirty="0"/>
              <a:t>El </a:t>
            </a:r>
            <a:r>
              <a:rPr lang="es-ES" sz="4400" b="1" dirty="0">
                <a:solidFill>
                  <a:srgbClr val="FFFF00"/>
                </a:solidFill>
              </a:rPr>
              <a:t>85 % de los usuarios </a:t>
            </a:r>
            <a:r>
              <a:rPr lang="es-ES" sz="4400" b="1" dirty="0"/>
              <a:t>compromete información personal en las redes sociales</a:t>
            </a:r>
          </a:p>
          <a:p>
            <a:pPr algn="dist"/>
            <a:endParaRPr lang="es-ES" dirty="0"/>
          </a:p>
        </p:txBody>
      </p:sp>
    </p:spTree>
    <p:extLst>
      <p:ext uri="{BB962C8B-B14F-4D97-AF65-F5344CB8AC3E}">
        <p14:creationId xmlns:p14="http://schemas.microsoft.com/office/powerpoint/2010/main" val="87747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448972"/>
            <a:ext cx="7766936" cy="4065563"/>
          </a:xfrm>
        </p:spPr>
        <p:txBody>
          <a:bodyPr>
            <a:normAutofit/>
          </a:bodyPr>
          <a:lstStyle/>
          <a:p>
            <a:pPr algn="just">
              <a:lnSpc>
                <a:spcPct val="150000"/>
              </a:lnSpc>
              <a:spcAft>
                <a:spcPts val="600"/>
              </a:spcAft>
            </a:pPr>
            <a:r>
              <a:rPr lang="es-ES" sz="2800" b="1" dirty="0">
                <a:ea typeface="Yu Mincho" panose="02020400000000000000" pitchFamily="18" charset="-128"/>
                <a:cs typeface="Times New Roman" panose="02020603050405020304" pitchFamily="18" charset="0"/>
              </a:rPr>
              <a:t>El programa que permite a la CIA reconstruir todo tu rastro digital a partir de un dato como tu número de teléfono o tu dirección de email -sí, también lo que estás viendo en tu pantalla, tus llamadas, tus Skype, </a:t>
            </a:r>
            <a:r>
              <a:rPr lang="es-ES" sz="2800" b="1" dirty="0">
                <a:solidFill>
                  <a:srgbClr val="FFFF00"/>
                </a:solidFill>
                <a:ea typeface="Yu Mincho" panose="02020400000000000000" pitchFamily="18" charset="-128"/>
                <a:cs typeface="Times New Roman" panose="02020603050405020304" pitchFamily="18" charset="0"/>
              </a:rPr>
              <a:t>todos tus archivos</a:t>
            </a:r>
            <a:r>
              <a:rPr lang="es-ES" sz="2800" b="1" dirty="0">
                <a:ea typeface="Yu Mincho" panose="02020400000000000000" pitchFamily="18" charset="-128"/>
                <a:cs typeface="Times New Roman" panose="02020603050405020304" pitchFamily="18" charset="0"/>
              </a:rPr>
              <a:t>…- se llama </a:t>
            </a:r>
            <a:r>
              <a:rPr lang="es-ES" sz="2800" b="1" dirty="0">
                <a:ea typeface="Yu Mincho" panose="02020400000000000000" pitchFamily="18" charset="-128"/>
              </a:rPr>
              <a:t>XKEYSCORE</a:t>
            </a:r>
            <a:endParaRPr lang="es-ES" sz="2800" dirty="0">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215815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08724-1F55-4DDF-A9E7-498726F9E3A1}"/>
              </a:ext>
            </a:extLst>
          </p:cNvPr>
          <p:cNvSpPr>
            <a:spLocks noGrp="1"/>
          </p:cNvSpPr>
          <p:nvPr>
            <p:ph type="title"/>
          </p:nvPr>
        </p:nvSpPr>
        <p:spPr>
          <a:xfrm>
            <a:off x="677334" y="609599"/>
            <a:ext cx="8596668" cy="1263445"/>
          </a:xfrm>
        </p:spPr>
        <p:txBody>
          <a:bodyPr>
            <a:normAutofit/>
          </a:bodyPr>
          <a:lstStyle/>
          <a:p>
            <a:endParaRPr lang="es-ES" dirty="0"/>
          </a:p>
        </p:txBody>
      </p:sp>
      <p:sp>
        <p:nvSpPr>
          <p:cNvPr id="3" name="Marcador de contenido 2">
            <a:extLst>
              <a:ext uri="{FF2B5EF4-FFF2-40B4-BE49-F238E27FC236}">
                <a16:creationId xmlns:a16="http://schemas.microsoft.com/office/drawing/2014/main" id="{9D9F062B-2FCB-4D66-A820-514B044E98EF}"/>
              </a:ext>
            </a:extLst>
          </p:cNvPr>
          <p:cNvSpPr>
            <a:spLocks noGrp="1"/>
          </p:cNvSpPr>
          <p:nvPr>
            <p:ph idx="1"/>
          </p:nvPr>
        </p:nvSpPr>
        <p:spPr/>
        <p:txBody>
          <a:bodyPr>
            <a:noAutofit/>
          </a:bodyPr>
          <a:lstStyle/>
          <a:p>
            <a:r>
              <a:rPr lang="es-ES" sz="4400" b="1" dirty="0">
                <a:effectLst/>
                <a:latin typeface="Times New Roman" panose="02020603050405020304" pitchFamily="18" charset="0"/>
                <a:ea typeface="Times New Roman" panose="02020603050405020304" pitchFamily="18" charset="0"/>
              </a:rPr>
              <a:t>La sexta ciudad más vigilada del mundo con </a:t>
            </a:r>
            <a:r>
              <a:rPr lang="es-ES" sz="4400" b="1" dirty="0">
                <a:solidFill>
                  <a:srgbClr val="FFFF00"/>
                </a:solidFill>
                <a:effectLst/>
                <a:latin typeface="Times New Roman" panose="02020603050405020304" pitchFamily="18" charset="0"/>
                <a:ea typeface="Times New Roman" panose="02020603050405020304" pitchFamily="18" charset="0"/>
              </a:rPr>
              <a:t>68,40 cámaras </a:t>
            </a:r>
            <a:r>
              <a:rPr lang="es-ES" sz="4400" b="1" dirty="0">
                <a:effectLst/>
                <a:latin typeface="Times New Roman" panose="02020603050405020304" pitchFamily="18" charset="0"/>
                <a:ea typeface="Times New Roman" panose="02020603050405020304" pitchFamily="18" charset="0"/>
              </a:rPr>
              <a:t>por cada 1000 habitantes</a:t>
            </a:r>
            <a:r>
              <a:rPr lang="es-ES" sz="4400" b="1" dirty="0">
                <a:latin typeface="Times New Roman" panose="02020603050405020304" pitchFamily="18" charset="0"/>
                <a:ea typeface="Times New Roman" panose="02020603050405020304" pitchFamily="18" charset="0"/>
              </a:rPr>
              <a:t> es… </a:t>
            </a:r>
            <a:r>
              <a:rPr lang="es-ES" sz="4400" b="1" dirty="0">
                <a:latin typeface="Times New Roman" panose="02020603050405020304" pitchFamily="18" charset="0"/>
                <a:cs typeface="Times New Roman" panose="02020603050405020304" pitchFamily="18" charset="0"/>
              </a:rPr>
              <a:t>Londres</a:t>
            </a:r>
          </a:p>
        </p:txBody>
      </p:sp>
    </p:spTree>
    <p:extLst>
      <p:ext uri="{BB962C8B-B14F-4D97-AF65-F5344CB8AC3E}">
        <p14:creationId xmlns:p14="http://schemas.microsoft.com/office/powerpoint/2010/main" val="121955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2405575"/>
            <a:ext cx="7766936" cy="2742157"/>
          </a:xfrm>
        </p:spPr>
        <p:txBody>
          <a:bodyPr>
            <a:normAutofit/>
          </a:bodyPr>
          <a:lstStyle/>
          <a:p>
            <a:pPr algn="just">
              <a:lnSpc>
                <a:spcPct val="150000"/>
              </a:lnSpc>
              <a:spcAft>
                <a:spcPts val="600"/>
              </a:spcAft>
            </a:pPr>
            <a:r>
              <a:rPr lang="es-ES" sz="4000" b="1" dirty="0">
                <a:ea typeface="Yu Mincho" panose="02020400000000000000" pitchFamily="18" charset="-128"/>
                <a:cs typeface="Times New Roman" panose="02020603050405020304" pitchFamily="18" charset="0"/>
              </a:rPr>
              <a:t>El buscador de Google es utilizado, en 2021, por… </a:t>
            </a:r>
            <a:r>
              <a:rPr lang="es-ES" sz="4000" b="1" dirty="0">
                <a:solidFill>
                  <a:srgbClr val="FFFF00"/>
                </a:solidFill>
                <a:ea typeface="Yu Mincho" panose="02020400000000000000" pitchFamily="18" charset="-128"/>
              </a:rPr>
              <a:t>5.000 millones</a:t>
            </a:r>
            <a:r>
              <a:rPr lang="es-ES" sz="4000" b="1" dirty="0">
                <a:ea typeface="Yu Mincho" panose="02020400000000000000" pitchFamily="18" charset="-128"/>
              </a:rPr>
              <a:t> de usuarios</a:t>
            </a:r>
            <a:endParaRPr lang="es-ES" sz="4000" dirty="0"/>
          </a:p>
        </p:txBody>
      </p:sp>
    </p:spTree>
    <p:extLst>
      <p:ext uri="{BB962C8B-B14F-4D97-AF65-F5344CB8AC3E}">
        <p14:creationId xmlns:p14="http://schemas.microsoft.com/office/powerpoint/2010/main" val="32664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185899-5DD2-41DE-A4C1-9EB949B76CF4}"/>
              </a:ext>
            </a:extLst>
          </p:cNvPr>
          <p:cNvSpPr txBox="1"/>
          <p:nvPr/>
        </p:nvSpPr>
        <p:spPr>
          <a:xfrm>
            <a:off x="2016842" y="1800603"/>
            <a:ext cx="7272932" cy="4524315"/>
          </a:xfrm>
          <a:prstGeom prst="rect">
            <a:avLst/>
          </a:prstGeom>
          <a:noFill/>
        </p:spPr>
        <p:txBody>
          <a:bodyPr wrap="square">
            <a:spAutoFit/>
          </a:bodyPr>
          <a:lstStyle/>
          <a:p>
            <a:endParaRPr lang="es-ES" sz="3200" b="1" dirty="0"/>
          </a:p>
          <a:p>
            <a:endParaRPr lang="es-ES" sz="3200" b="1" dirty="0"/>
          </a:p>
          <a:p>
            <a:endParaRPr lang="es-ES" sz="3200" b="1" dirty="0"/>
          </a:p>
          <a:p>
            <a:r>
              <a:rPr lang="es-ES" sz="2400" dirty="0">
                <a:effectLst/>
                <a:latin typeface="Times New Roman" panose="02020603050405020304" pitchFamily="18" charset="0"/>
                <a:ea typeface="Calibri" panose="020F0502020204030204" pitchFamily="34" charset="0"/>
              </a:rPr>
              <a:t>“A partir de los dos años de edad, los niños de los países occidentales se pasan casi tres horas diarias de media delante de las pantallas. Entre los ocho y los doce años, esa cifra asciende hasta alcanzar prácticamente las cuatro horas y cuarenta y cinco minutos. Entre los trece y los dieciocho años, el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consumo roza ya las</a:t>
            </a:r>
            <a:r>
              <a:rPr lang="es-E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seis horas y cuarenta y cinco minutos</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s-ES" sz="2400" dirty="0">
                <a:latin typeface="Times New Roman" panose="02020603050405020304" pitchFamily="18" charset="0"/>
                <a:cs typeface="Times New Roman" panose="02020603050405020304" pitchFamily="18" charset="0"/>
              </a:rPr>
              <a:t>M. </a:t>
            </a:r>
            <a:r>
              <a:rPr lang="es-ES" sz="2400" dirty="0" err="1">
                <a:latin typeface="Times New Roman" panose="02020603050405020304" pitchFamily="18" charset="0"/>
                <a:cs typeface="Times New Roman" panose="02020603050405020304" pitchFamily="18" charset="0"/>
              </a:rPr>
              <a:t>Desmurget</a:t>
            </a:r>
            <a:r>
              <a:rPr lang="es-ES" sz="2400" dirty="0">
                <a:latin typeface="Times New Roman" panose="02020603050405020304" pitchFamily="18" charset="0"/>
                <a:cs typeface="Times New Roman" panose="02020603050405020304" pitchFamily="18" charset="0"/>
              </a:rPr>
              <a:t>, neurólogo</a:t>
            </a:r>
          </a:p>
        </p:txBody>
      </p:sp>
      <p:pic>
        <p:nvPicPr>
          <p:cNvPr id="2" name="Imagen 1">
            <a:extLst>
              <a:ext uri="{FF2B5EF4-FFF2-40B4-BE49-F238E27FC236}">
                <a16:creationId xmlns:a16="http://schemas.microsoft.com/office/drawing/2014/main" id="{304F97C6-8CA6-4876-96D8-40146335E098}"/>
              </a:ext>
            </a:extLst>
          </p:cNvPr>
          <p:cNvPicPr>
            <a:picLocks noChangeAspect="1"/>
          </p:cNvPicPr>
          <p:nvPr/>
        </p:nvPicPr>
        <p:blipFill>
          <a:blip r:embed="rId2"/>
          <a:stretch>
            <a:fillRect/>
          </a:stretch>
        </p:blipFill>
        <p:spPr>
          <a:xfrm>
            <a:off x="3508196" y="273501"/>
            <a:ext cx="4290224" cy="2413252"/>
          </a:xfrm>
          <a:prstGeom prst="rect">
            <a:avLst/>
          </a:prstGeom>
        </p:spPr>
      </p:pic>
    </p:spTree>
    <p:extLst>
      <p:ext uri="{BB962C8B-B14F-4D97-AF65-F5344CB8AC3E}">
        <p14:creationId xmlns:p14="http://schemas.microsoft.com/office/powerpoint/2010/main" val="147416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EC8EFD-7C7E-4023-AB38-A52362108985}"/>
              </a:ext>
            </a:extLst>
          </p:cNvPr>
          <p:cNvSpPr txBox="1"/>
          <p:nvPr/>
        </p:nvSpPr>
        <p:spPr>
          <a:xfrm>
            <a:off x="1646997" y="1377892"/>
            <a:ext cx="7295162" cy="3785652"/>
          </a:xfrm>
          <a:prstGeom prst="rect">
            <a:avLst/>
          </a:prstGeom>
          <a:noFill/>
        </p:spPr>
        <p:txBody>
          <a:bodyPr wrap="square">
            <a:spAutoFit/>
          </a:bodyPr>
          <a:lstStyle/>
          <a:p>
            <a:r>
              <a:rPr lang="es-ES" sz="4800" b="1" dirty="0"/>
              <a:t>El gobierno chino ha vetado la entrada en sus instalaciones militares de la marca de coches </a:t>
            </a:r>
            <a:r>
              <a:rPr lang="es-ES" sz="4800" b="1" dirty="0">
                <a:solidFill>
                  <a:srgbClr val="FFFF00"/>
                </a:solidFill>
              </a:rPr>
              <a:t>Tesla</a:t>
            </a:r>
          </a:p>
        </p:txBody>
      </p:sp>
    </p:spTree>
    <p:extLst>
      <p:ext uri="{BB962C8B-B14F-4D97-AF65-F5344CB8AC3E}">
        <p14:creationId xmlns:p14="http://schemas.microsoft.com/office/powerpoint/2010/main" val="12821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89996A-E22C-4BCD-BB46-74E58BFB3D06}"/>
              </a:ext>
            </a:extLst>
          </p:cNvPr>
          <p:cNvSpPr txBox="1"/>
          <p:nvPr/>
        </p:nvSpPr>
        <p:spPr>
          <a:xfrm>
            <a:off x="844063" y="514313"/>
            <a:ext cx="8595360" cy="5172570"/>
          </a:xfrm>
          <a:prstGeom prst="rect">
            <a:avLst/>
          </a:prstGeom>
          <a:noFill/>
        </p:spPr>
        <p:txBody>
          <a:bodyPr wrap="square">
            <a:spAutoFit/>
          </a:bodyPr>
          <a:lstStyle/>
          <a:p>
            <a:pPr algn="just">
              <a:lnSpc>
                <a:spcPct val="150000"/>
              </a:lnSpc>
            </a:pPr>
            <a:r>
              <a:rPr lang="es-ES" sz="3200" b="1" dirty="0"/>
              <a:t>Un grupo de cibercriminales relacionados con la inteligencia de China fue capaz de </a:t>
            </a:r>
            <a:r>
              <a:rPr lang="es-ES" sz="3200" b="1" dirty="0">
                <a:solidFill>
                  <a:srgbClr val="FFFF00"/>
                </a:solidFill>
              </a:rPr>
              <a:t>robar las herramientas de ciber espionaje </a:t>
            </a:r>
            <a:r>
              <a:rPr lang="es-ES" sz="3200" b="1" dirty="0"/>
              <a:t>utilizadas por la Agencia Nacional de Seguridad (NSA) de Estados Unidos y las usó para… atacar objetivos gubernamentales europeos</a:t>
            </a:r>
          </a:p>
        </p:txBody>
      </p:sp>
    </p:spTree>
    <p:extLst>
      <p:ext uri="{BB962C8B-B14F-4D97-AF65-F5344CB8AC3E}">
        <p14:creationId xmlns:p14="http://schemas.microsoft.com/office/powerpoint/2010/main" val="3055947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BC1E68-E6D7-4D93-A7A3-CECB9A7B9147}"/>
              </a:ext>
            </a:extLst>
          </p:cNvPr>
          <p:cNvSpPr txBox="1"/>
          <p:nvPr/>
        </p:nvSpPr>
        <p:spPr>
          <a:xfrm>
            <a:off x="1463040" y="1726861"/>
            <a:ext cx="7976381" cy="3314562"/>
          </a:xfrm>
          <a:prstGeom prst="rect">
            <a:avLst/>
          </a:prstGeom>
          <a:noFill/>
        </p:spPr>
        <p:txBody>
          <a:bodyPr wrap="square">
            <a:spAutoFit/>
          </a:bodyPr>
          <a:lstStyle/>
          <a:p>
            <a:pPr algn="just">
              <a:lnSpc>
                <a:spcPct val="150000"/>
              </a:lnSpc>
            </a:pPr>
            <a:r>
              <a:rPr lang="es-ES" sz="3600" b="1" dirty="0"/>
              <a:t>Los ciudadanos que más vigilancia por cámaras sufren son… </a:t>
            </a:r>
            <a:r>
              <a:rPr lang="es-ES" sz="3600" b="1" dirty="0">
                <a:solidFill>
                  <a:srgbClr val="FFFF00"/>
                </a:solidFill>
              </a:rPr>
              <a:t>los estadounidenses con 15,3 cámaras cada mil habitantes</a:t>
            </a:r>
          </a:p>
        </p:txBody>
      </p:sp>
    </p:spTree>
    <p:extLst>
      <p:ext uri="{BB962C8B-B14F-4D97-AF65-F5344CB8AC3E}">
        <p14:creationId xmlns:p14="http://schemas.microsoft.com/office/powerpoint/2010/main" val="52782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B3E7C7-9141-4806-8A88-69C66318C603}"/>
              </a:ext>
            </a:extLst>
          </p:cNvPr>
          <p:cNvSpPr txBox="1"/>
          <p:nvPr/>
        </p:nvSpPr>
        <p:spPr>
          <a:xfrm>
            <a:off x="1854609" y="1145909"/>
            <a:ext cx="7342399" cy="3672544"/>
          </a:xfrm>
          <a:prstGeom prst="rect">
            <a:avLst/>
          </a:prstGeom>
          <a:noFill/>
        </p:spPr>
        <p:txBody>
          <a:bodyPr wrap="square">
            <a:spAutoFit/>
          </a:bodyPr>
          <a:lstStyle/>
          <a:p>
            <a:pPr>
              <a:lnSpc>
                <a:spcPct val="150000"/>
              </a:lnSpc>
            </a:pPr>
            <a:r>
              <a:rPr lang="es-ES" sz="4000" b="1" dirty="0"/>
              <a:t>El director ejecutivo de </a:t>
            </a:r>
            <a:r>
              <a:rPr lang="es-ES" sz="4000" b="1" dirty="0" err="1"/>
              <a:t>Sun</a:t>
            </a:r>
            <a:r>
              <a:rPr lang="es-ES" sz="4000" b="1" dirty="0"/>
              <a:t> Microsystems dijo: “</a:t>
            </a:r>
            <a:r>
              <a:rPr lang="es-ES" sz="4000" b="1" dirty="0">
                <a:solidFill>
                  <a:srgbClr val="FFFF00"/>
                </a:solidFill>
              </a:rPr>
              <a:t>No tienes ninguna privacidad</a:t>
            </a:r>
            <a:r>
              <a:rPr lang="es-ES" sz="4000" b="1" dirty="0"/>
              <a:t>”. Fue en el año…  1999</a:t>
            </a:r>
          </a:p>
        </p:txBody>
      </p:sp>
    </p:spTree>
    <p:extLst>
      <p:ext uri="{BB962C8B-B14F-4D97-AF65-F5344CB8AC3E}">
        <p14:creationId xmlns:p14="http://schemas.microsoft.com/office/powerpoint/2010/main" val="295044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5F5AB1-7D0A-4577-8123-12420D9523BE}"/>
              </a:ext>
            </a:extLst>
          </p:cNvPr>
          <p:cNvSpPr txBox="1"/>
          <p:nvPr/>
        </p:nvSpPr>
        <p:spPr>
          <a:xfrm>
            <a:off x="928468" y="1283998"/>
            <a:ext cx="8595360" cy="4145558"/>
          </a:xfrm>
          <a:prstGeom prst="rect">
            <a:avLst/>
          </a:prstGeom>
          <a:noFill/>
        </p:spPr>
        <p:txBody>
          <a:bodyPr wrap="square">
            <a:spAutoFit/>
          </a:bodyPr>
          <a:lstStyle/>
          <a:p>
            <a:pPr algn="just">
              <a:lnSpc>
                <a:spcPct val="150000"/>
              </a:lnSpc>
            </a:pPr>
            <a:r>
              <a:rPr lang="es-ES" sz="3600" b="1" dirty="0"/>
              <a:t>Un </a:t>
            </a:r>
            <a:r>
              <a:rPr lang="es-ES" sz="3600" b="1" dirty="0" err="1"/>
              <a:t>minihelicoptero</a:t>
            </a:r>
            <a:r>
              <a:rPr lang="es-ES" sz="3600" b="1" dirty="0"/>
              <a:t> de espionaje mide 15 cm, puede ser tripulado a más de un kilómetro de distancia y toda su electrónica de cámaras, cámaras térmicas, micrófonos pesa… </a:t>
            </a:r>
            <a:r>
              <a:rPr lang="es-ES" sz="3600" b="1" dirty="0">
                <a:solidFill>
                  <a:srgbClr val="FFFF00"/>
                </a:solidFill>
              </a:rPr>
              <a:t>3 gramos</a:t>
            </a:r>
          </a:p>
        </p:txBody>
      </p:sp>
    </p:spTree>
    <p:extLst>
      <p:ext uri="{BB962C8B-B14F-4D97-AF65-F5344CB8AC3E}">
        <p14:creationId xmlns:p14="http://schemas.microsoft.com/office/powerpoint/2010/main" val="334422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6C9B50-93C8-4F39-925B-70E1080446EB}"/>
              </a:ext>
            </a:extLst>
          </p:cNvPr>
          <p:cNvSpPr txBox="1"/>
          <p:nvPr/>
        </p:nvSpPr>
        <p:spPr>
          <a:xfrm>
            <a:off x="956604" y="1039309"/>
            <a:ext cx="8187396" cy="4524315"/>
          </a:xfrm>
          <a:prstGeom prst="rect">
            <a:avLst/>
          </a:prstGeom>
          <a:noFill/>
        </p:spPr>
        <p:txBody>
          <a:bodyPr wrap="square">
            <a:spAutoFit/>
          </a:bodyPr>
          <a:lstStyle/>
          <a:p>
            <a:pPr algn="just"/>
            <a:r>
              <a:rPr lang="es-ES" sz="3600" b="1" dirty="0"/>
              <a:t>ECHELON es considerada la mayor red de espionaje y análisis para interceptar comunicaciones electrónicas. Controlada por Estados Unidos, Reino Unido, Canadá, Australia y Nueva Zelanda intercepta cada día más de </a:t>
            </a:r>
            <a:r>
              <a:rPr lang="es-ES" sz="3600" b="1" dirty="0">
                <a:solidFill>
                  <a:srgbClr val="FFFF00"/>
                </a:solidFill>
              </a:rPr>
              <a:t>3.000 millones </a:t>
            </a:r>
            <a:r>
              <a:rPr lang="es-ES" sz="3600" b="1" dirty="0"/>
              <a:t>de comunicaciones</a:t>
            </a:r>
          </a:p>
        </p:txBody>
      </p:sp>
    </p:spTree>
    <p:extLst>
      <p:ext uri="{BB962C8B-B14F-4D97-AF65-F5344CB8AC3E}">
        <p14:creationId xmlns:p14="http://schemas.microsoft.com/office/powerpoint/2010/main" val="247659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9D7E0E-E5F2-4169-BE76-7B890C873E53}"/>
              </a:ext>
            </a:extLst>
          </p:cNvPr>
          <p:cNvSpPr txBox="1"/>
          <p:nvPr/>
        </p:nvSpPr>
        <p:spPr>
          <a:xfrm>
            <a:off x="1183955" y="1166842"/>
            <a:ext cx="7761339" cy="4524315"/>
          </a:xfrm>
          <a:prstGeom prst="rect">
            <a:avLst/>
          </a:prstGeom>
          <a:noFill/>
        </p:spPr>
        <p:txBody>
          <a:bodyPr wrap="square">
            <a:spAutoFit/>
          </a:bodyPr>
          <a:lstStyle/>
          <a:p>
            <a:pPr algn="just"/>
            <a:r>
              <a:rPr lang="es-ES" sz="3600" b="1" dirty="0"/>
              <a:t>Bajo el lema “Los buenos ciudadanos caminarán libres bajo el sol y los malos no podrán dar un paso”, el gobierno chino ha diseñado un sistema de control que premia las buenas acciones de sus súbditos y castiga las malas: “</a:t>
            </a:r>
            <a:r>
              <a:rPr lang="es-ES" sz="3600" b="1" dirty="0" err="1">
                <a:solidFill>
                  <a:srgbClr val="FFFF00"/>
                </a:solidFill>
              </a:rPr>
              <a:t>Sesame</a:t>
            </a:r>
            <a:r>
              <a:rPr lang="es-ES" sz="3600" b="1" dirty="0">
                <a:solidFill>
                  <a:srgbClr val="FFFF00"/>
                </a:solidFill>
              </a:rPr>
              <a:t> </a:t>
            </a:r>
            <a:r>
              <a:rPr lang="es-ES" sz="3600" b="1" dirty="0" err="1">
                <a:solidFill>
                  <a:srgbClr val="FFFF00"/>
                </a:solidFill>
              </a:rPr>
              <a:t>Credit</a:t>
            </a:r>
            <a:r>
              <a:rPr lang="es-ES" sz="3600" b="1" dirty="0"/>
              <a:t>” </a:t>
            </a:r>
          </a:p>
        </p:txBody>
      </p:sp>
    </p:spTree>
    <p:extLst>
      <p:ext uri="{BB962C8B-B14F-4D97-AF65-F5344CB8AC3E}">
        <p14:creationId xmlns:p14="http://schemas.microsoft.com/office/powerpoint/2010/main" val="292920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26F787-E009-4ADB-BEB0-2EB471FE2E04}"/>
              </a:ext>
            </a:extLst>
          </p:cNvPr>
          <p:cNvSpPr txBox="1"/>
          <p:nvPr/>
        </p:nvSpPr>
        <p:spPr>
          <a:xfrm>
            <a:off x="1252025" y="1308295"/>
            <a:ext cx="7469944" cy="4401205"/>
          </a:xfrm>
          <a:prstGeom prst="rect">
            <a:avLst/>
          </a:prstGeom>
          <a:noFill/>
        </p:spPr>
        <p:txBody>
          <a:bodyPr wrap="square">
            <a:spAutoFit/>
          </a:bodyPr>
          <a:lstStyle/>
          <a:p>
            <a:pPr algn="just"/>
            <a:r>
              <a:rPr lang="es-ES" sz="4000" b="1" dirty="0"/>
              <a:t>Los satélites de vigilancia no comerciales (no así los militares) tienen limitada su capacidad de detección de objetos a un tamaño de… </a:t>
            </a:r>
          </a:p>
          <a:p>
            <a:pPr algn="just"/>
            <a:r>
              <a:rPr lang="es-ES" sz="4000" b="1" dirty="0">
                <a:solidFill>
                  <a:srgbClr val="FFFF00"/>
                </a:solidFill>
              </a:rPr>
              <a:t>25 cm</a:t>
            </a:r>
            <a:r>
              <a:rPr lang="es-ES" sz="4000" b="1" dirty="0"/>
              <a:t>. </a:t>
            </a:r>
          </a:p>
          <a:p>
            <a:r>
              <a:rPr lang="es-ES" sz="4000" b="1" dirty="0"/>
              <a:t>Abstenerse exhibicionistas</a:t>
            </a:r>
          </a:p>
        </p:txBody>
      </p:sp>
    </p:spTree>
    <p:extLst>
      <p:ext uri="{BB962C8B-B14F-4D97-AF65-F5344CB8AC3E}">
        <p14:creationId xmlns:p14="http://schemas.microsoft.com/office/powerpoint/2010/main" val="349872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82E1D8C-272C-4ADF-84DA-B2E8C75F1943}"/>
              </a:ext>
            </a:extLst>
          </p:cNvPr>
          <p:cNvSpPr txBox="1"/>
          <p:nvPr/>
        </p:nvSpPr>
        <p:spPr>
          <a:xfrm>
            <a:off x="1179872" y="984043"/>
            <a:ext cx="7712337" cy="4770537"/>
          </a:xfrm>
          <a:prstGeom prst="rect">
            <a:avLst/>
          </a:prstGeom>
          <a:noFill/>
        </p:spPr>
        <p:txBody>
          <a:bodyPr wrap="square">
            <a:spAutoFit/>
          </a:bodyPr>
          <a:lstStyle/>
          <a:p>
            <a:pPr algn="just"/>
            <a:r>
              <a:rPr lang="es-ES" sz="3200" dirty="0"/>
              <a:t>El proyecto Nightingale consiste en comprar, sin su consentimiento, los datos de salud de millones de norteamericanos (ya van por 20 millones, si bien aspira alcanzar la cifra de 50 millones) en asociación con Ascensión, red con 2600 hospitales en USA. ¿Qué empresa es la responsable de esta iniciativa?... </a:t>
            </a:r>
            <a:r>
              <a:rPr lang="es-ES" sz="4800" dirty="0">
                <a:solidFill>
                  <a:srgbClr val="FFFF00"/>
                </a:solidFill>
              </a:rPr>
              <a:t>Google</a:t>
            </a:r>
          </a:p>
        </p:txBody>
      </p:sp>
    </p:spTree>
    <p:extLst>
      <p:ext uri="{BB962C8B-B14F-4D97-AF65-F5344CB8AC3E}">
        <p14:creationId xmlns:p14="http://schemas.microsoft.com/office/powerpoint/2010/main" val="419159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687743"/>
            <a:ext cx="7766936" cy="3459989"/>
          </a:xfrm>
        </p:spPr>
        <p:txBody>
          <a:bodyPr>
            <a:noAutofit/>
          </a:bodyPr>
          <a:lstStyle/>
          <a:p>
            <a:pPr algn="just">
              <a:lnSpc>
                <a:spcPct val="150000"/>
              </a:lnSpc>
              <a:spcAft>
                <a:spcPts val="800"/>
              </a:spcAft>
            </a:pPr>
            <a:r>
              <a:rPr lang="es-ES" sz="2400" b="1" dirty="0">
                <a:ea typeface="Yu Mincho" panose="02020400000000000000" pitchFamily="18" charset="-128"/>
                <a:cs typeface="Times New Roman" panose="02020603050405020304" pitchFamily="18" charset="0"/>
              </a:rPr>
              <a:t>La economía de red vive de monetizar los datos que las tecnológicas obtienen del uso de la red. Utilizando los datos obsoletos de 2019, en el mundo existen 2.500 millones de dispositivos Android, 1.000 millones de dispositivos con Windows 10, y a diario se producen en Google, </a:t>
            </a:r>
            <a:r>
              <a:rPr lang="es-ES" sz="2400" b="1" dirty="0">
                <a:solidFill>
                  <a:srgbClr val="FFFF00"/>
                </a:solidFill>
                <a:ea typeface="Yu Mincho" panose="02020400000000000000" pitchFamily="18" charset="-128"/>
                <a:cs typeface="Times New Roman" panose="02020603050405020304" pitchFamily="18" charset="0"/>
              </a:rPr>
              <a:t>en un minuto, 4.500 millones de búsquedas</a:t>
            </a:r>
            <a:r>
              <a:rPr lang="es-ES" sz="2400" b="1" dirty="0">
                <a:ea typeface="Yu Mincho" panose="02020400000000000000" pitchFamily="18" charset="-128"/>
                <a:cs typeface="Times New Roman" panose="02020603050405020304" pitchFamily="18" charset="0"/>
              </a:rPr>
              <a:t>.</a:t>
            </a:r>
            <a:endParaRPr lang="es-ES" sz="2400" dirty="0">
              <a:solidFill>
                <a:srgbClr val="FFFF00"/>
              </a:solidFill>
            </a:endParaRPr>
          </a:p>
        </p:txBody>
      </p:sp>
    </p:spTree>
    <p:extLst>
      <p:ext uri="{BB962C8B-B14F-4D97-AF65-F5344CB8AC3E}">
        <p14:creationId xmlns:p14="http://schemas.microsoft.com/office/powerpoint/2010/main" val="270310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F87307-A80A-4A5B-AABA-10732318405C}"/>
              </a:ext>
            </a:extLst>
          </p:cNvPr>
          <p:cNvSpPr txBox="1"/>
          <p:nvPr/>
        </p:nvSpPr>
        <p:spPr>
          <a:xfrm>
            <a:off x="940903" y="1520984"/>
            <a:ext cx="8468139" cy="4212628"/>
          </a:xfrm>
          <a:prstGeom prst="rect">
            <a:avLst/>
          </a:prstGeom>
          <a:noFill/>
        </p:spPr>
        <p:txBody>
          <a:bodyPr wrap="square">
            <a:spAutoFit/>
          </a:bodyPr>
          <a:lstStyle/>
          <a:p>
            <a:pPr algn="just">
              <a:lnSpc>
                <a:spcPct val="107000"/>
              </a:lnSpc>
              <a:spcAft>
                <a:spcPts val="600"/>
              </a:spcAft>
            </a:pPr>
            <a:r>
              <a:rPr lang="es-ES" sz="3600" b="1" dirty="0">
                <a:effectLst/>
                <a:latin typeface="Times New Roman" panose="02020603050405020304" pitchFamily="18" charset="0"/>
                <a:ea typeface="Times New Roman" panose="02020603050405020304" pitchFamily="18" charset="0"/>
              </a:rPr>
              <a:t>En el año 2018 el FBI detectó un malware llamado </a:t>
            </a:r>
            <a:r>
              <a:rPr lang="es-ES" sz="3600" b="1" dirty="0" err="1">
                <a:effectLst/>
                <a:latin typeface="Times New Roman" panose="02020603050405020304" pitchFamily="18" charset="0"/>
                <a:ea typeface="Times New Roman" panose="02020603050405020304" pitchFamily="18" charset="0"/>
              </a:rPr>
              <a:t>VPNFilter</a:t>
            </a:r>
            <a:r>
              <a:rPr lang="es-ES" sz="3600" b="1" dirty="0">
                <a:effectLst/>
                <a:latin typeface="Times New Roman" panose="02020603050405020304" pitchFamily="18" charset="0"/>
                <a:ea typeface="Times New Roman" panose="02020603050405020304" pitchFamily="18" charset="0"/>
              </a:rPr>
              <a:t> que “</a:t>
            </a:r>
            <a:r>
              <a:rPr lang="es-ES" sz="3600" b="1" dirty="0">
                <a:solidFill>
                  <a:srgbClr val="FFFF00"/>
                </a:solidFill>
                <a:effectLst/>
                <a:latin typeface="Times New Roman" panose="02020603050405020304" pitchFamily="18" charset="0"/>
                <a:ea typeface="Times New Roman" panose="02020603050405020304" pitchFamily="18" charset="0"/>
              </a:rPr>
              <a:t>tomaría el control de nuestro rúter</a:t>
            </a:r>
            <a:r>
              <a:rPr lang="es-ES" sz="3600" b="1" dirty="0">
                <a:effectLst/>
                <a:latin typeface="Times New Roman" panose="02020603050405020304" pitchFamily="18" charset="0"/>
                <a:ea typeface="Times New Roman" panose="02020603050405020304" pitchFamily="18" charset="0"/>
              </a:rPr>
              <a:t> para propagar ataques mundiales coordinados, y por descontado, registrar toda la actividad en la red de los dispositivos conectados”. Procedía de Rusia</a:t>
            </a:r>
            <a:endParaRPr lang="es-E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8454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687743"/>
            <a:ext cx="7766936" cy="3459989"/>
          </a:xfrm>
        </p:spPr>
        <p:txBody>
          <a:bodyPr>
            <a:noAutofit/>
          </a:bodyPr>
          <a:lstStyle/>
          <a:p>
            <a:pPr algn="just">
              <a:lnSpc>
                <a:spcPct val="150000"/>
              </a:lnSpc>
              <a:spcAft>
                <a:spcPts val="600"/>
              </a:spcAft>
            </a:pPr>
            <a:r>
              <a:rPr lang="es-ES" sz="2400" b="1" dirty="0">
                <a:ea typeface="Times New Roman" panose="02020603050405020304" pitchFamily="18" charset="0"/>
                <a:cs typeface="Times New Roman" panose="02020603050405020304" pitchFamily="18" charset="0"/>
              </a:rPr>
              <a:t>Los móviles llevan, como mínimo, los siguientes sensores: </a:t>
            </a:r>
            <a:r>
              <a:rPr lang="es-ES" sz="2400" b="1" dirty="0">
                <a:solidFill>
                  <a:srgbClr val="FFFF00"/>
                </a:solidFill>
                <a:ea typeface="Times New Roman" panose="02020603050405020304" pitchFamily="18" charset="0"/>
                <a:cs typeface="Times New Roman" panose="02020603050405020304" pitchFamily="18" charset="0"/>
              </a:rPr>
              <a:t>acelerómetro, sensor de huellas, sensor de proximidad, sensores capacitivos, giroscopio, lector de iris, magnómetro, sensor de luz ambiental, GPS,  barómetro, sensor infrarrojo, podómetro, sensor cardíaco, sensor de espectro de color</a:t>
            </a:r>
            <a:endParaRPr lang="es-ES" sz="2400" dirty="0">
              <a:solidFill>
                <a:srgbClr val="FFFF00"/>
              </a:solidFill>
            </a:endParaRPr>
          </a:p>
        </p:txBody>
      </p:sp>
    </p:spTree>
    <p:extLst>
      <p:ext uri="{BB962C8B-B14F-4D97-AF65-F5344CB8AC3E}">
        <p14:creationId xmlns:p14="http://schemas.microsoft.com/office/powerpoint/2010/main" val="401937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477108"/>
            <a:ext cx="7766936" cy="4093698"/>
          </a:xfrm>
        </p:spPr>
        <p:txBody>
          <a:bodyPr>
            <a:noAutofit/>
          </a:bodyPr>
          <a:lstStyle/>
          <a:p>
            <a:pPr algn="just">
              <a:lnSpc>
                <a:spcPct val="107000"/>
              </a:lnSpc>
              <a:spcAft>
                <a:spcPts val="600"/>
              </a:spcAft>
            </a:pPr>
            <a:r>
              <a:rPr lang="es-ES" sz="2800" b="1" dirty="0">
                <a:ea typeface="Yu Mincho" panose="02020400000000000000" pitchFamily="18" charset="-128"/>
              </a:rPr>
              <a:t>La empresa de reconocimiento facial </a:t>
            </a:r>
            <a:r>
              <a:rPr lang="es-ES" sz="2800" b="1" dirty="0" err="1">
                <a:ea typeface="Yu Mincho" panose="02020400000000000000" pitchFamily="18" charset="-128"/>
              </a:rPr>
              <a:t>Clearwiew</a:t>
            </a:r>
            <a:r>
              <a:rPr lang="es-ES" sz="2800" b="1" dirty="0">
                <a:ea typeface="Yu Mincho" panose="02020400000000000000" pitchFamily="18" charset="-128"/>
              </a:rPr>
              <a:t> AI, que presta sus servicios a las policías de varios países, tiene un banco de datos que incluye imágenes de personas con sus metadatos, a saber, nombre, lugar, fecha de nacimiento… </a:t>
            </a:r>
            <a:r>
              <a:rPr lang="es-ES" sz="2800" b="1" dirty="0">
                <a:ea typeface="Yu Mincho" panose="02020400000000000000" pitchFamily="18" charset="-128"/>
                <a:cs typeface="Times New Roman" panose="02020603050405020304" pitchFamily="18" charset="0"/>
              </a:rPr>
              <a:t> Almacena más de </a:t>
            </a:r>
            <a:r>
              <a:rPr lang="es-ES" sz="2800" b="1" dirty="0">
                <a:solidFill>
                  <a:srgbClr val="FFFF00"/>
                </a:solidFill>
                <a:ea typeface="Yu Mincho" panose="02020400000000000000" pitchFamily="18" charset="-128"/>
                <a:cs typeface="Times New Roman" panose="02020603050405020304" pitchFamily="18" charset="0"/>
              </a:rPr>
              <a:t>3.000 millones de imágenes</a:t>
            </a:r>
            <a:endParaRPr lang="es-ES" sz="2800" dirty="0">
              <a:solidFill>
                <a:srgbClr val="FFFF00"/>
              </a:solidFill>
            </a:endParaRPr>
          </a:p>
        </p:txBody>
      </p:sp>
    </p:spTree>
    <p:extLst>
      <p:ext uri="{BB962C8B-B14F-4D97-AF65-F5344CB8AC3E}">
        <p14:creationId xmlns:p14="http://schemas.microsoft.com/office/powerpoint/2010/main" val="322538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2ACAF71-E264-4F86-BB4D-FF737A43E4BB}"/>
              </a:ext>
            </a:extLst>
          </p:cNvPr>
          <p:cNvPicPr>
            <a:picLocks noChangeAspect="1"/>
          </p:cNvPicPr>
          <p:nvPr/>
        </p:nvPicPr>
        <p:blipFill>
          <a:blip r:embed="rId2"/>
          <a:stretch>
            <a:fillRect/>
          </a:stretch>
        </p:blipFill>
        <p:spPr>
          <a:xfrm>
            <a:off x="3589085" y="323683"/>
            <a:ext cx="3382985" cy="2258143"/>
          </a:xfrm>
          <a:prstGeom prst="rect">
            <a:avLst/>
          </a:prstGeom>
        </p:spPr>
      </p:pic>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2782957"/>
            <a:ext cx="7766936" cy="2732940"/>
          </a:xfrm>
        </p:spPr>
        <p:txBody>
          <a:bodyPr>
            <a:noAutofit/>
          </a:bodyPr>
          <a:lstStyle/>
          <a:p>
            <a:pPr algn="just"/>
            <a:r>
              <a:rPr lang="es-ES" sz="2600" b="1" dirty="0">
                <a:solidFill>
                  <a:schemeClr val="tx1"/>
                </a:solidFill>
                <a:ea typeface="Yu Mincho" panose="02020400000000000000" pitchFamily="18" charset="-128"/>
              </a:rPr>
              <a:t>Richard Stallman (Físico, Programador, MIT): “</a:t>
            </a:r>
            <a:r>
              <a:rPr lang="es-ES" sz="2600" b="1" dirty="0">
                <a:solidFill>
                  <a:srgbClr val="FFFF00"/>
                </a:solidFill>
                <a:ea typeface="Yu Mincho" panose="02020400000000000000" pitchFamily="18" charset="-128"/>
              </a:rPr>
              <a:t>Los móviles espían y transmiten nuestras conversaciones, incluso apagados</a:t>
            </a:r>
            <a:r>
              <a:rPr lang="es-ES" sz="2600" b="1" dirty="0">
                <a:solidFill>
                  <a:schemeClr val="tx1"/>
                </a:solidFill>
                <a:ea typeface="Yu Mincho" panose="02020400000000000000" pitchFamily="18" charset="-128"/>
              </a:rPr>
              <a:t>”. Stallman se refiere a los teléfonos móviles como "dispositivos de vigilancia y seguimiento" y "el sueño de Stalin“. No navega por la web directamente desde su ordenador personal con el fin de evitar ser conectado con su historial de navegación</a:t>
            </a:r>
            <a:endParaRPr lang="es-ES" sz="2600" b="1" dirty="0">
              <a:solidFill>
                <a:schemeClr val="tx1"/>
              </a:solidFill>
            </a:endParaRPr>
          </a:p>
        </p:txBody>
      </p:sp>
    </p:spTree>
    <p:extLst>
      <p:ext uri="{BB962C8B-B14F-4D97-AF65-F5344CB8AC3E}">
        <p14:creationId xmlns:p14="http://schemas.microsoft.com/office/powerpoint/2010/main" val="328900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2405575"/>
            <a:ext cx="7766936" cy="2742157"/>
          </a:xfrm>
        </p:spPr>
        <p:txBody>
          <a:bodyPr>
            <a:normAutofit fontScale="92500" lnSpcReduction="20000"/>
          </a:bodyPr>
          <a:lstStyle/>
          <a:p>
            <a:pPr algn="just">
              <a:lnSpc>
                <a:spcPct val="160000"/>
              </a:lnSpc>
              <a:spcAft>
                <a:spcPts val="600"/>
              </a:spcAft>
            </a:pPr>
            <a:r>
              <a:rPr lang="es-ES" sz="3200" b="1" dirty="0">
                <a:ea typeface="Yu Mincho" panose="02020400000000000000" pitchFamily="18" charset="-128"/>
                <a:cs typeface="Times New Roman" panose="02020603050405020304" pitchFamily="18" charset="0"/>
              </a:rPr>
              <a:t>Facebook admitió en 2019 que sabe dónde están sus usuarios incluso cuando no le han dado permiso para localizarlos y con el </a:t>
            </a:r>
            <a:r>
              <a:rPr lang="es-ES" sz="3200" b="1" dirty="0" err="1">
                <a:solidFill>
                  <a:srgbClr val="FFFF00"/>
                </a:solidFill>
                <a:ea typeface="Yu Mincho" panose="02020400000000000000" pitchFamily="18" charset="-128"/>
                <a:cs typeface="Times New Roman" panose="02020603050405020304" pitchFamily="18" charset="0"/>
              </a:rPr>
              <a:t>geolocalizador</a:t>
            </a:r>
            <a:r>
              <a:rPr lang="es-ES" sz="3200" b="1" dirty="0">
                <a:solidFill>
                  <a:srgbClr val="FFFF00"/>
                </a:solidFill>
                <a:ea typeface="Yu Mincho" panose="02020400000000000000" pitchFamily="18" charset="-128"/>
                <a:cs typeface="Times New Roman" panose="02020603050405020304" pitchFamily="18" charset="0"/>
              </a:rPr>
              <a:t> desactivado</a:t>
            </a:r>
            <a:endParaRPr lang="es-ES" sz="3200" dirty="0">
              <a:solidFill>
                <a:srgbClr val="FFFF00"/>
              </a:solidFill>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207082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927275"/>
            <a:ext cx="7766936" cy="3220458"/>
          </a:xfrm>
        </p:spPr>
        <p:txBody>
          <a:bodyPr>
            <a:normAutofit fontScale="70000" lnSpcReduction="20000"/>
          </a:bodyPr>
          <a:lstStyle/>
          <a:p>
            <a:pPr algn="just">
              <a:lnSpc>
                <a:spcPct val="170000"/>
              </a:lnSpc>
              <a:spcAft>
                <a:spcPts val="600"/>
              </a:spcAft>
            </a:pPr>
            <a:r>
              <a:rPr lang="es-ES" sz="3500" b="1" dirty="0">
                <a:latin typeface="Times New Roman" panose="02020603050405020304" pitchFamily="18" charset="0"/>
                <a:ea typeface="Yu Mincho" panose="02020400000000000000" pitchFamily="18" charset="-128"/>
                <a:cs typeface="Times New Roman" panose="02020603050405020304" pitchFamily="18" charset="0"/>
              </a:rPr>
              <a:t>Un equipo de ingenieros de la Universidad de Newcastle demostró que los sensores de los móviles permiten, entre otras cosas:…</a:t>
            </a:r>
            <a:r>
              <a:rPr lang="es-ES" sz="3500" b="1" dirty="0">
                <a:solidFill>
                  <a:srgbClr val="FFFF00"/>
                </a:solidFill>
                <a:latin typeface="Times New Roman" panose="02020603050405020304" pitchFamily="18" charset="0"/>
                <a:ea typeface="Yu Mincho" panose="02020400000000000000" pitchFamily="18" charset="-128"/>
              </a:rPr>
              <a:t>conocer las contraseñas</a:t>
            </a:r>
            <a:r>
              <a:rPr lang="es-ES" sz="3500" b="1" dirty="0">
                <a:latin typeface="Times New Roman" panose="02020603050405020304" pitchFamily="18" charset="0"/>
                <a:ea typeface="Yu Mincho" panose="02020400000000000000" pitchFamily="18" charset="-128"/>
              </a:rPr>
              <a:t> que emplea el usuario, tanto en las aplicaciones como en el navegador</a:t>
            </a:r>
            <a:endParaRPr lang="es-ES" sz="3500" dirty="0">
              <a:latin typeface="Calibri" panose="020F0502020204030204" pitchFamily="34" charset="0"/>
              <a:ea typeface="Yu Mincho" panose="02020400000000000000" pitchFamily="18" charset="-128"/>
              <a:cs typeface="Times New Roman" panose="02020603050405020304" pitchFamily="18" charset="0"/>
            </a:endParaRPr>
          </a:p>
          <a:p>
            <a:pPr algn="dist"/>
            <a:endParaRPr lang="es-ES" dirty="0"/>
          </a:p>
        </p:txBody>
      </p:sp>
    </p:spTree>
    <p:extLst>
      <p:ext uri="{BB962C8B-B14F-4D97-AF65-F5344CB8AC3E}">
        <p14:creationId xmlns:p14="http://schemas.microsoft.com/office/powerpoint/2010/main" val="358671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C1646-DF37-4011-B78C-4487D6ADB7DA}"/>
              </a:ext>
            </a:extLst>
          </p:cNvPr>
          <p:cNvSpPr>
            <a:spLocks noGrp="1"/>
          </p:cNvSpPr>
          <p:nvPr>
            <p:ph type="ctrTitle"/>
          </p:nvPr>
        </p:nvSpPr>
        <p:spPr>
          <a:xfrm>
            <a:off x="1507067" y="590844"/>
            <a:ext cx="7766936" cy="1096899"/>
          </a:xfrm>
        </p:spPr>
        <p:txBody>
          <a:bodyPr/>
          <a:lstStyle/>
          <a:p>
            <a:endParaRPr lang="es-ES" dirty="0"/>
          </a:p>
        </p:txBody>
      </p:sp>
      <p:sp>
        <p:nvSpPr>
          <p:cNvPr id="3" name="Subtítulo 2">
            <a:extLst>
              <a:ext uri="{FF2B5EF4-FFF2-40B4-BE49-F238E27FC236}">
                <a16:creationId xmlns:a16="http://schemas.microsoft.com/office/drawing/2014/main" id="{7C04E3D9-083E-46E9-9904-5A59FE6712D0}"/>
              </a:ext>
            </a:extLst>
          </p:cNvPr>
          <p:cNvSpPr>
            <a:spLocks noGrp="1"/>
          </p:cNvSpPr>
          <p:nvPr>
            <p:ph type="subTitle" idx="1"/>
          </p:nvPr>
        </p:nvSpPr>
        <p:spPr>
          <a:xfrm>
            <a:off x="1507067" y="1871002"/>
            <a:ext cx="7766936" cy="3516923"/>
          </a:xfrm>
        </p:spPr>
        <p:txBody>
          <a:bodyPr>
            <a:normAutofit fontScale="92500"/>
          </a:bodyPr>
          <a:lstStyle/>
          <a:p>
            <a:pPr algn="l">
              <a:lnSpc>
                <a:spcPct val="150000"/>
              </a:lnSpc>
            </a:pPr>
            <a:r>
              <a:rPr lang="es-ES" sz="4000" b="1" dirty="0">
                <a:ea typeface="Yu Mincho" panose="02020400000000000000" pitchFamily="18" charset="-128"/>
              </a:rPr>
              <a:t>En el 2007 los hackers británicos robaron, en una única operación, </a:t>
            </a:r>
            <a:r>
              <a:rPr lang="es-ES" sz="4000" b="1" dirty="0">
                <a:solidFill>
                  <a:srgbClr val="FFFF00"/>
                </a:solidFill>
                <a:ea typeface="Yu Mincho" panose="02020400000000000000" pitchFamily="18" charset="-128"/>
              </a:rPr>
              <a:t>4.5 millones de direcciones  </a:t>
            </a:r>
            <a:r>
              <a:rPr lang="es-ES" sz="4000" b="1" dirty="0">
                <a:ea typeface="Yu Mincho" panose="02020400000000000000" pitchFamily="18" charset="-128"/>
              </a:rPr>
              <a:t>de correos electrónicos</a:t>
            </a:r>
          </a:p>
          <a:p>
            <a:pPr algn="dist"/>
            <a:endParaRPr lang="es-ES" dirty="0"/>
          </a:p>
        </p:txBody>
      </p:sp>
    </p:spTree>
    <p:extLst>
      <p:ext uri="{BB962C8B-B14F-4D97-AF65-F5344CB8AC3E}">
        <p14:creationId xmlns:p14="http://schemas.microsoft.com/office/powerpoint/2010/main" val="1436020152"/>
      </p:ext>
    </p:extLst>
  </p:cSld>
  <p:clrMapOvr>
    <a:masterClrMapping/>
  </p:clrMapOvr>
</p:sld>
</file>

<file path=ppt/theme/theme1.xml><?xml version="1.0" encoding="utf-8"?>
<a:theme xmlns:a="http://schemas.openxmlformats.org/drawingml/2006/main" name="Facet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
  <TotalTime>455</TotalTime>
  <Words>1124</Words>
  <Application>Microsoft Office PowerPoint</Application>
  <PresentationFormat>Panorámica</PresentationFormat>
  <Paragraphs>37</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Times New Roman</vt:lpstr>
      <vt:lpstr>Trebuchet MS</vt:lpstr>
      <vt:lpstr>Wingdings 3</vt:lpstr>
      <vt:lpstr>Faceta</vt:lpstr>
      <vt:lpstr>vigilancia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IIGT – erasmus+ - 2022</dc:title>
  <dc:creator>Javier Pérez Carrasco</dc:creator>
  <cp:lastModifiedBy>Javier Pérez Carrasco</cp:lastModifiedBy>
  <cp:revision>17</cp:revision>
  <dcterms:created xsi:type="dcterms:W3CDTF">2021-10-17T15:46:51Z</dcterms:created>
  <dcterms:modified xsi:type="dcterms:W3CDTF">2022-06-13T11:41:30Z</dcterms:modified>
</cp:coreProperties>
</file>